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52" r:id="rId2"/>
    <p:sldMasterId id="2147483764" r:id="rId3"/>
    <p:sldMasterId id="2147484130" r:id="rId4"/>
  </p:sldMasterIdLst>
  <p:notesMasterIdLst>
    <p:notesMasterId r:id="rId23"/>
  </p:notesMasterIdLst>
  <p:sldIdLst>
    <p:sldId id="281" r:id="rId5"/>
    <p:sldId id="315" r:id="rId6"/>
    <p:sldId id="322" r:id="rId7"/>
    <p:sldId id="323" r:id="rId8"/>
    <p:sldId id="318" r:id="rId9"/>
    <p:sldId id="283" r:id="rId10"/>
    <p:sldId id="324" r:id="rId11"/>
    <p:sldId id="294" r:id="rId12"/>
    <p:sldId id="276" r:id="rId13"/>
    <p:sldId id="300" r:id="rId14"/>
    <p:sldId id="286" r:id="rId15"/>
    <p:sldId id="319" r:id="rId16"/>
    <p:sldId id="320" r:id="rId17"/>
    <p:sldId id="309" r:id="rId18"/>
    <p:sldId id="299" r:id="rId19"/>
    <p:sldId id="321" r:id="rId20"/>
    <p:sldId id="297" r:id="rId21"/>
    <p:sldId id="29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a:srgbClr val="006600"/>
    <a:srgbClr val="CC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3548" autoAdjust="0"/>
  </p:normalViewPr>
  <p:slideViewPr>
    <p:cSldViewPr>
      <p:cViewPr varScale="1">
        <p:scale>
          <a:sx n="68" d="100"/>
          <a:sy n="68" d="100"/>
        </p:scale>
        <p:origin x="-15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C048BD-6F4A-4E57-A8F7-271F507D6B58}" type="datetimeFigureOut">
              <a:rPr lang="en-US"/>
              <a:pPr>
                <a:defRPr/>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43D60C-309D-4966-91B6-F97AA28577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CEA0E0-BEA5-48A7-BF74-043310A86F5E}"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pPr>
                <a:defRPr/>
              </a:pPr>
              <a:t>12/4/2011</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pPr>
                <a:defRPr/>
              </a:pPr>
              <a:t>12/4/2011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pPr>
                <a:defRPr/>
              </a:pPr>
              <a:t>12/4/2011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F7EE3624-8869-4E96-B738-8E86C393300D}" type="datetimeFigureOut">
              <a:rPr lang="en-US"/>
              <a:pPr>
                <a:defRPr/>
              </a:pPr>
              <a:t>12/4/2011</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DE39E77E-EB98-42A9-8C1B-009FCD4B7E36}" type="slidenum">
              <a:rPr lang="en-US"/>
              <a:pPr>
                <a:defRPr/>
              </a:pPr>
              <a:t>‹#›</a:t>
            </a:fld>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CDF55F79-3F5A-4CEF-AA7A-CCFF5CD1B6EE}" type="datetimeFigureOut">
              <a:rPr lang="en-US"/>
              <a:pPr>
                <a:defRPr/>
              </a:pPr>
              <a:t>12/4/2011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1E3BBA60-B72D-4DF2-97CB-8E418E24DD77}" type="slidenum">
              <a:rPr lang="en-US"/>
              <a:pPr>
                <a:defRPr/>
              </a:pPr>
              <a:t>‹#›</a:t>
            </a:fld>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5231CEBB-E13E-4DB0-9C15-B6206A470BBC}" type="datetimeFigureOut">
              <a:rPr lang="en-US"/>
              <a:pPr>
                <a:defRPr/>
              </a:pPr>
              <a:t>12/4/2011</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735011B1-B859-44A0-A1EC-5755341E075C}" type="slidenum">
              <a:rPr lang="en-US"/>
              <a:pPr>
                <a:defRPr/>
              </a:pPr>
              <a:t>‹#›</a:t>
            </a:fld>
            <a:endParaRPr lang="en-US"/>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1C56A04E-9B42-4CD2-A57E-E296A4E82C98}" type="datetimeFigureOut">
              <a:rPr lang="en-US"/>
              <a:pPr>
                <a:defRPr/>
              </a:pPr>
              <a:t>12/4/2011</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AD919C3C-B758-4C63-A8B8-AA6BCDEE4B6C}" type="slidenum">
              <a:rPr lang="en-US"/>
              <a:pPr>
                <a:defRPr/>
              </a:pPr>
              <a:t>‹#›</a:t>
            </a:fld>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B015D699-C39A-4439-B655-A2A31A6B538C}" type="datetimeFigureOut">
              <a:rPr lang="en-US"/>
              <a:pPr>
                <a:defRPr/>
              </a:pPr>
              <a:t>12/4/2011</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F40332C1-E092-4890-BC8E-FCEF3C43A3C3}" type="slidenum">
              <a:rPr lang="en-US"/>
              <a:pPr>
                <a:defRPr/>
              </a:pPr>
              <a:t>‹#›</a:t>
            </a:fld>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397605B1-4A87-4F2E-AFCE-68509A44ED7F}" type="datetimeFigureOut">
              <a:rPr lang="en-US"/>
              <a:pPr>
                <a:defRPr/>
              </a:pPr>
              <a:t>12/4/2011</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9646B785-EA70-422F-8068-CAE47C60CFAC}" type="slidenum">
              <a:rPr lang="en-US"/>
              <a:pPr>
                <a:defRPr/>
              </a:pPr>
              <a:t>‹#›</a:t>
            </a:fld>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91448720-EBD5-48A4-962E-A50A76DCFA07}" type="datetimeFigureOut">
              <a:rPr lang="en-US"/>
              <a:pPr>
                <a:defRPr/>
              </a:pPr>
              <a:t>12/4/2011</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0C18DE37-E14E-4A4C-B582-D8CE755350FB}" type="slidenum">
              <a:rPr lang="en-US"/>
              <a:pPr>
                <a:defRPr/>
              </a:pPr>
              <a:t>‹#›</a:t>
            </a:fld>
            <a:endParaRPr lang="en-US"/>
          </a:p>
        </p:txBody>
      </p:sp>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287DF5BB-2464-450B-B776-CD542E5E2CCC}" type="datetimeFigureOut">
              <a:rPr lang="en-US"/>
              <a:pPr>
                <a:defRPr/>
              </a:pPr>
              <a:t>12/4/2011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0B1E7207-A5EE-4D51-8F65-ACE1DDAFEA1D}" type="slidenum">
              <a:rPr lang="en-US"/>
              <a:pPr>
                <a:defRPr/>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pPr>
                <a:defRPr/>
              </a:pPr>
              <a:t>12/4/2011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1442EC00-7301-49E6-9590-3F7FAD1B765B}" type="datetimeFigureOut">
              <a:rPr lang="en-US"/>
              <a:pPr>
                <a:defRPr/>
              </a:pPr>
              <a:t>12/4/2011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5E82F81-473F-4AD7-8188-D79164192D80}" type="slidenum">
              <a:rPr lang="en-US"/>
              <a:pPr>
                <a:defRPr/>
              </a:pPr>
              <a:t>‹#›</a:t>
            </a:fld>
            <a:endParaRPr lang="en-US"/>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4385961E-A252-4299-BAA5-80D4A3356094}" type="datetimeFigureOut">
              <a:rPr lang="en-US"/>
              <a:pPr>
                <a:defRPr/>
              </a:pPr>
              <a:t>12/4/2011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52A7C797-9A69-4AB6-9683-CF1CD51C2923}" type="slidenum">
              <a:rPr lang="en-US"/>
              <a:pPr>
                <a:defRPr/>
              </a:pPr>
              <a:t>‹#›</a:t>
            </a:fld>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EA0D211-038E-42A7-B493-4CF84F7DE2D0}" type="datetimeFigureOut">
              <a:rPr lang="en-US"/>
              <a:pPr>
                <a:defRPr/>
              </a:pPr>
              <a:t>12/4/2011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84E5A195-D56E-40A6-8FF8-07AC77FC39C5}" type="slidenum">
              <a:rPr lang="en-US"/>
              <a:pPr>
                <a:defRPr/>
              </a:pPr>
              <a:t>‹#›</a:t>
            </a:fld>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723E3BF7-6901-4B71-BFE0-30F535004F44}" type="datetimeFigureOut">
              <a:rPr lang="en-US"/>
              <a:pPr>
                <a:defRPr/>
              </a:pPr>
              <a:t>12/4/2011</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8314FA0E-53E8-4DE0-949E-572F6FDF4B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2354CD7-CA0B-4C4B-9F4B-1408968BE715}" type="datetimeFigureOut">
              <a:rPr lang="en-US"/>
              <a:pPr>
                <a:defRPr/>
              </a:pPr>
              <a:t>12/4/2011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731EDA96-B206-48FD-908A-7F8DB246923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ED60AA9-EFF5-4B33-9371-31DDEE2BA5C1}" type="datetimeFigureOut">
              <a:rPr lang="en-US"/>
              <a:pPr>
                <a:defRPr/>
              </a:pPr>
              <a:t>12/4/2011</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6AF2D440-0E9C-44C7-A315-5D0212D834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B2082BB-43B8-4315-8CAD-F0EB60242B17}" type="datetimeFigureOut">
              <a:rPr lang="en-US"/>
              <a:pPr>
                <a:defRPr/>
              </a:pPr>
              <a:t>12/4/2011</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88D64791-DF85-412B-BCFF-DBFE3D86408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1CD91E2A-6F6D-477A-B321-1E152527D3CA}" type="datetimeFigureOut">
              <a:rPr lang="en-US"/>
              <a:pPr>
                <a:defRPr/>
              </a:pPr>
              <a:t>12/4/2011</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209B9479-6197-4900-ADBF-D4D20BFF3B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49A98D63-EE60-4BDD-9A9A-359E1DE00221}" type="datetimeFigureOut">
              <a:rPr lang="en-US"/>
              <a:pPr>
                <a:defRPr/>
              </a:pPr>
              <a:t>12/4/2011</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DB586456-4580-47E1-9BF0-45E45DCC5B3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25930D4B-5C8B-4582-8DAB-46967D72F43C}" type="datetimeFigureOut">
              <a:rPr lang="en-US"/>
              <a:pPr>
                <a:defRPr/>
              </a:pPr>
              <a:t>12/4/2011</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B438B6A1-4006-4379-933C-4D23CB01B8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pPr>
                <a:defRPr/>
              </a:pPr>
              <a:t>12/4/2011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912E3310-CC65-4E2D-868B-39AB4EE3F5B5}" type="datetimeFigureOut">
              <a:rPr lang="en-US"/>
              <a:pPr>
                <a:defRPr/>
              </a:pPr>
              <a:t>12/4/2011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DAE3427-2756-4ED8-81BF-78CC24285A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843418D9-298D-45B9-B459-AA862DB8BEAE}" type="datetimeFigureOut">
              <a:rPr lang="en-US"/>
              <a:pPr>
                <a:defRPr/>
              </a:pPr>
              <a:t>12/4/2011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B423CA6-DA3E-4947-8A7B-6E95AB6007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A794BDA-D6E2-4580-94FE-C996986BB386}" type="datetimeFigureOut">
              <a:rPr lang="en-US"/>
              <a:pPr>
                <a:defRPr/>
              </a:pPr>
              <a:t>12/4/2011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9B070E0F-AACB-475C-8B29-D0F06A7E454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B0618AA-460E-4CCB-97C1-593115E54C42}" type="datetimeFigureOut">
              <a:rPr lang="en-US"/>
              <a:pPr>
                <a:defRPr/>
              </a:pPr>
              <a:t>12/4/2011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09654412-2800-43FE-B4CC-CF9B7DCB205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pPr>
                <a:defRPr/>
              </a:pPr>
              <a:t>12/4/2011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E4B2C8F-2D14-4750-A856-BEE43E6E5E04}" type="datetimeFigureOut">
              <a:rPr lang="id-ID">
                <a:solidFill>
                  <a:prstClr val="black">
                    <a:tint val="75000"/>
                  </a:prstClr>
                </a:solidFill>
              </a:rPr>
              <a:pPr/>
              <a:t>04/12/2011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33A12CF-7220-49D4-91B2-E98CA3EF4736}" type="slidenum">
              <a:rPr lang="id-ID">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pPr>
                <a:defRPr/>
              </a:pPr>
              <a:t>12/4/2011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pPr>
                <a:defRPr/>
              </a:pPr>
              <a:t>12/4/2011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pPr>
                <a:defRPr/>
              </a:pPr>
              <a:t>12/4/2011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pPr>
                <a:defRPr/>
              </a:pPr>
              <a:t>12/4/2011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pPr>
                <a:defRPr/>
              </a:pPr>
              <a:t>12/4/2011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pPr>
                <a:defRPr/>
              </a:pPr>
              <a:t>12/4/2011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4" r:id="rId1"/>
    <p:sldLayoutId id="2147484097" r:id="rId2"/>
    <p:sldLayoutId id="2147484105" r:id="rId3"/>
    <p:sldLayoutId id="2147484098" r:id="rId4"/>
    <p:sldLayoutId id="2147484099" r:id="rId5"/>
    <p:sldLayoutId id="2147484100" r:id="rId6"/>
    <p:sldLayoutId id="2147484101" r:id="rId7"/>
    <p:sldLayoutId id="2147484106" r:id="rId8"/>
    <p:sldLayoutId id="2147484107" r:id="rId9"/>
    <p:sldLayoutId id="2147484102" r:id="rId10"/>
    <p:sldLayoutId id="214748410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B46C604A-D6D8-471F-9A85-3B6AEFBE1246}" type="datetimeFigureOut">
              <a:rPr lang="en-US"/>
              <a:pPr>
                <a:defRPr/>
              </a:pPr>
              <a:t>12/4/2011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F97A3AD8-459D-46B4-A717-230D7B72D2E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spd="slow">
    <p:newsflash/>
  </p:transition>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E1182BB5-B00A-47FC-971E-986C3F459FEA}" type="datetimeFigureOut">
              <a:rPr lang="en-US"/>
              <a:pPr>
                <a:defRPr/>
              </a:pPr>
              <a:t>12/4/2011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A77665C-1194-486D-AC5D-0BF8772107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E4B2C8F-2D14-4750-A856-BEE43E6E5E04}" type="datetimeFigureOut">
              <a:rPr lang="id-ID">
                <a:solidFill>
                  <a:prstClr val="black">
                    <a:tint val="75000"/>
                  </a:prstClr>
                </a:solidFill>
                <a:latin typeface="Calibri"/>
              </a:rPr>
              <a:pPr fontAlgn="auto">
                <a:spcBef>
                  <a:spcPts val="0"/>
                </a:spcBef>
                <a:spcAft>
                  <a:spcPts val="0"/>
                </a:spcAft>
              </a:pPr>
              <a:t>04/12/2011</a:t>
            </a:fld>
            <a:endParaRPr lang="id-ID">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d-ID">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3A12CF-7220-49D4-91B2-E98CA3EF4736}" type="slidenum">
              <a:rPr lang="id-ID">
                <a:solidFill>
                  <a:prstClr val="black">
                    <a:tint val="75000"/>
                  </a:prstClr>
                </a:solidFill>
                <a:latin typeface="Calibri"/>
              </a:rPr>
              <a:pPr fontAlgn="auto">
                <a:spcBef>
                  <a:spcPts val="0"/>
                </a:spcBef>
                <a:spcAft>
                  <a:spcPts val="0"/>
                </a:spcAft>
              </a:pPr>
              <a:t>‹#›</a:t>
            </a:fld>
            <a:endParaRPr lang="id-ID">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31746"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307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t>
            </a:r>
            <a:r>
              <a:rPr lang="en-US" sz="2000" b="1" dirty="0" err="1" smtClean="0">
                <a:latin typeface="Footlight MT Light" pitchFamily="18" charset="0"/>
                <a:ea typeface="Calibri" pitchFamily="34" charset="0"/>
                <a:cs typeface="Times New Roman" pitchFamily="18" charset="0"/>
              </a:rPr>
              <a:t>Desember</a:t>
            </a:r>
            <a:r>
              <a:rPr lang="en-US" sz="2000" b="1" dirty="0" smtClean="0">
                <a:latin typeface="Footlight MT Light" pitchFamily="18" charset="0"/>
                <a:ea typeface="Calibri" pitchFamily="34" charset="0"/>
                <a:cs typeface="Times New Roman" pitchFamily="18" charset="0"/>
              </a:rPr>
              <a:t> </a:t>
            </a:r>
            <a:r>
              <a:rPr lang="en-US" sz="2000" b="1" dirty="0">
                <a:latin typeface="Footlight MT Light" pitchFamily="18" charset="0"/>
                <a:ea typeface="Calibri" pitchFamily="34" charset="0"/>
                <a:cs typeface="Times New Roman" pitchFamily="18" charset="0"/>
              </a:rPr>
              <a:t>2011)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1411456"/>
            <a:ext cx="8077200" cy="4308872"/>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1400" dirty="0" smtClean="0"/>
          </a:p>
          <a:p>
            <a:pPr>
              <a:defRPr/>
            </a:pPr>
            <a:r>
              <a:rPr lang="en-US" dirty="0" err="1" smtClean="0"/>
              <a:t>Penghuni</a:t>
            </a:r>
            <a:r>
              <a:rPr lang="en-US" dirty="0" smtClean="0"/>
              <a:t> yang </a:t>
            </a:r>
            <a:r>
              <a:rPr lang="en-US" dirty="0" err="1" smtClean="0"/>
              <a:t>Terhormat</a:t>
            </a:r>
            <a:r>
              <a:rPr lang="en-US" dirty="0" smtClean="0"/>
              <a:t>,</a:t>
            </a:r>
          </a:p>
          <a:p>
            <a:pPr>
              <a:defRPr/>
            </a:pPr>
            <a:endParaRPr lang="en-US" sz="800" dirty="0" smtClean="0"/>
          </a:p>
          <a:p>
            <a:pPr>
              <a:defRPr/>
            </a:pPr>
            <a:r>
              <a:rPr lang="en-US" dirty="0" err="1" smtClean="0"/>
              <a:t>Sepanjang</a:t>
            </a:r>
            <a:r>
              <a:rPr lang="en-US" dirty="0" smtClean="0"/>
              <a:t> </a:t>
            </a:r>
            <a:r>
              <a:rPr lang="en-US" dirty="0" err="1" smtClean="0"/>
              <a:t>Bulan</a:t>
            </a:r>
            <a:r>
              <a:rPr lang="en-US" dirty="0" smtClean="0"/>
              <a:t> </a:t>
            </a:r>
            <a:r>
              <a:rPr lang="en-US" dirty="0" err="1" smtClean="0"/>
              <a:t>Desember</a:t>
            </a:r>
            <a:r>
              <a:rPr lang="en-US" dirty="0" smtClean="0"/>
              <a:t> 2011 </a:t>
            </a:r>
            <a:r>
              <a:rPr lang="en-US" dirty="0" err="1" smtClean="0"/>
              <a:t>pasti</a:t>
            </a:r>
            <a:r>
              <a:rPr lang="en-US" dirty="0" smtClean="0"/>
              <a:t> </a:t>
            </a:r>
            <a:r>
              <a:rPr lang="en-US" dirty="0" err="1" smtClean="0"/>
              <a:t>menjadi</a:t>
            </a:r>
            <a:r>
              <a:rPr lang="en-US" dirty="0" smtClean="0"/>
              <a:t> </a:t>
            </a:r>
            <a:r>
              <a:rPr lang="en-US" dirty="0" err="1" smtClean="0"/>
              <a:t>bulan</a:t>
            </a:r>
            <a:r>
              <a:rPr lang="en-US" dirty="0" smtClean="0"/>
              <a:t> yang </a:t>
            </a:r>
            <a:r>
              <a:rPr lang="en-US" dirty="0" err="1" smtClean="0"/>
              <a:t>penuh</a:t>
            </a:r>
            <a:r>
              <a:rPr lang="en-US" dirty="0" smtClean="0"/>
              <a:t> </a:t>
            </a:r>
            <a:r>
              <a:rPr lang="en-US" dirty="0" err="1" smtClean="0"/>
              <a:t>kegembiraan</a:t>
            </a:r>
            <a:r>
              <a:rPr lang="en-US" dirty="0" smtClean="0"/>
              <a:t> </a:t>
            </a:r>
            <a:r>
              <a:rPr lang="en-US" dirty="0" err="1" smtClean="0"/>
              <a:t>bagi</a:t>
            </a:r>
            <a:r>
              <a:rPr lang="en-US" dirty="0" smtClean="0"/>
              <a:t> </a:t>
            </a:r>
            <a:r>
              <a:rPr lang="en-US" dirty="0" err="1" smtClean="0"/>
              <a:t>Keluarga</a:t>
            </a:r>
            <a:r>
              <a:rPr lang="en-US" dirty="0" smtClean="0"/>
              <a:t>, </a:t>
            </a:r>
            <a:r>
              <a:rPr lang="en-US" dirty="0" err="1" smtClean="0"/>
              <a:t>tempat</a:t>
            </a:r>
            <a:r>
              <a:rPr lang="en-US" dirty="0" smtClean="0"/>
              <a:t> –</a:t>
            </a:r>
            <a:r>
              <a:rPr lang="en-US" dirty="0" err="1" smtClean="0"/>
              <a:t>tempat</a:t>
            </a:r>
            <a:r>
              <a:rPr lang="en-US" dirty="0" smtClean="0"/>
              <a:t> </a:t>
            </a:r>
            <a:r>
              <a:rPr lang="en-US" dirty="0" err="1" smtClean="0"/>
              <a:t>Hiburan</a:t>
            </a:r>
            <a:r>
              <a:rPr lang="en-US" dirty="0" smtClean="0"/>
              <a:t> </a:t>
            </a:r>
            <a:r>
              <a:rPr lang="en-US" dirty="0" err="1" smtClean="0"/>
              <a:t>dimanapun</a:t>
            </a:r>
            <a:r>
              <a:rPr lang="en-US" dirty="0" smtClean="0"/>
              <a:t> </a:t>
            </a:r>
            <a:r>
              <a:rPr lang="en-US" dirty="0" err="1" smtClean="0"/>
              <a:t>pasti</a:t>
            </a:r>
            <a:r>
              <a:rPr lang="en-US" dirty="0" smtClean="0"/>
              <a:t> </a:t>
            </a:r>
            <a:r>
              <a:rPr lang="en-US" dirty="0" err="1" smtClean="0"/>
              <a:t>menambah</a:t>
            </a:r>
            <a:r>
              <a:rPr lang="en-US" dirty="0" smtClean="0"/>
              <a:t> </a:t>
            </a:r>
            <a:r>
              <a:rPr lang="en-US" dirty="0" err="1" smtClean="0"/>
              <a:t>suasana</a:t>
            </a:r>
            <a:r>
              <a:rPr lang="en-US" dirty="0" smtClean="0"/>
              <a:t> </a:t>
            </a:r>
            <a:r>
              <a:rPr lang="en-US" dirty="0" err="1" smtClean="0"/>
              <a:t>bulan</a:t>
            </a:r>
            <a:r>
              <a:rPr lang="en-US" dirty="0" smtClean="0"/>
              <a:t> </a:t>
            </a:r>
            <a:r>
              <a:rPr lang="en-US" dirty="0" err="1" smtClean="0"/>
              <a:t>Desember</a:t>
            </a:r>
            <a:r>
              <a:rPr lang="en-US" dirty="0" smtClean="0"/>
              <a:t> </a:t>
            </a:r>
            <a:r>
              <a:rPr lang="en-US" dirty="0" err="1" smtClean="0"/>
              <a:t>semakin</a:t>
            </a:r>
            <a:r>
              <a:rPr lang="en-US" dirty="0" smtClean="0"/>
              <a:t> </a:t>
            </a:r>
            <a:r>
              <a:rPr lang="en-US" dirty="0" err="1" smtClean="0"/>
              <a:t>Meriah</a:t>
            </a:r>
            <a:r>
              <a:rPr lang="en-US" dirty="0" smtClean="0"/>
              <a:t>.</a:t>
            </a:r>
          </a:p>
          <a:p>
            <a:pPr>
              <a:defRPr/>
            </a:pPr>
            <a:r>
              <a:rPr lang="en-US" dirty="0" err="1" smtClean="0"/>
              <a:t>Untuk</a:t>
            </a:r>
            <a:r>
              <a:rPr lang="en-US" dirty="0" smtClean="0"/>
              <a:t> MENYEMPURNAKAN </a:t>
            </a:r>
            <a:r>
              <a:rPr lang="en-US" dirty="0" err="1" smtClean="0"/>
              <a:t>kegembiraan</a:t>
            </a:r>
            <a:r>
              <a:rPr lang="en-US" dirty="0" smtClean="0"/>
              <a:t> </a:t>
            </a:r>
            <a:r>
              <a:rPr lang="en-US" dirty="0" err="1" smtClean="0"/>
              <a:t>bagi</a:t>
            </a:r>
            <a:r>
              <a:rPr lang="en-US" dirty="0" smtClean="0"/>
              <a:t> </a:t>
            </a:r>
            <a:r>
              <a:rPr lang="en-US" dirty="0" err="1" smtClean="0"/>
              <a:t>Keluarga</a:t>
            </a:r>
            <a:r>
              <a:rPr lang="en-US" dirty="0" smtClean="0"/>
              <a:t> </a:t>
            </a:r>
            <a:r>
              <a:rPr lang="en-US" dirty="0" err="1" smtClean="0"/>
              <a:t>dan</a:t>
            </a:r>
            <a:r>
              <a:rPr lang="en-US" dirty="0" smtClean="0"/>
              <a:t> </a:t>
            </a:r>
            <a:r>
              <a:rPr lang="en-US" dirty="0" err="1" smtClean="0"/>
              <a:t>sambil</a:t>
            </a:r>
            <a:r>
              <a:rPr lang="en-US" dirty="0" smtClean="0"/>
              <a:t> </a:t>
            </a:r>
            <a:r>
              <a:rPr lang="en-US" dirty="0" err="1" smtClean="0"/>
              <a:t>terus</a:t>
            </a:r>
            <a:r>
              <a:rPr lang="en-US" dirty="0" smtClean="0"/>
              <a:t> </a:t>
            </a:r>
            <a:r>
              <a:rPr lang="en-US" dirty="0" err="1" smtClean="0"/>
              <a:t>mempererat</a:t>
            </a:r>
            <a:r>
              <a:rPr lang="en-US" dirty="0" smtClean="0"/>
              <a:t> rasa PERSAUDARAAN </a:t>
            </a:r>
            <a:r>
              <a:rPr lang="en-US" dirty="0" err="1" smtClean="0"/>
              <a:t>sesama</a:t>
            </a:r>
            <a:r>
              <a:rPr lang="en-US" dirty="0" smtClean="0"/>
              <a:t> Resident yang </a:t>
            </a:r>
            <a:r>
              <a:rPr lang="en-US" dirty="0" err="1" smtClean="0"/>
              <a:t>bertepatan</a:t>
            </a:r>
            <a:r>
              <a:rPr lang="en-US" dirty="0" smtClean="0"/>
              <a:t> </a:t>
            </a:r>
            <a:r>
              <a:rPr lang="en-US" dirty="0" err="1" smtClean="0"/>
              <a:t>juga</a:t>
            </a:r>
            <a:r>
              <a:rPr lang="en-US" dirty="0" smtClean="0"/>
              <a:t> </a:t>
            </a:r>
            <a:r>
              <a:rPr lang="en-US" dirty="0" err="1" smtClean="0"/>
              <a:t>dengan</a:t>
            </a:r>
            <a:r>
              <a:rPr lang="en-US" dirty="0" smtClean="0"/>
              <a:t> </a:t>
            </a:r>
            <a:r>
              <a:rPr lang="en-US" dirty="0" err="1" smtClean="0"/>
              <a:t>suasana</a:t>
            </a:r>
            <a:r>
              <a:rPr lang="en-US" dirty="0" smtClean="0"/>
              <a:t> NATAL, </a:t>
            </a:r>
            <a:r>
              <a:rPr lang="en-US" dirty="0" err="1" smtClean="0"/>
              <a:t>maka</a:t>
            </a:r>
            <a:r>
              <a:rPr lang="en-US" dirty="0" smtClean="0"/>
              <a:t> </a:t>
            </a:r>
            <a:r>
              <a:rPr lang="en-US" dirty="0" err="1" smtClean="0"/>
              <a:t>kami</a:t>
            </a:r>
            <a:r>
              <a:rPr lang="en-US" dirty="0" smtClean="0"/>
              <a:t> </a:t>
            </a:r>
            <a:r>
              <a:rPr lang="en-US" dirty="0" err="1" smtClean="0"/>
              <a:t>mengundang</a:t>
            </a:r>
            <a:r>
              <a:rPr lang="en-US" dirty="0" smtClean="0"/>
              <a:t>  </a:t>
            </a:r>
            <a:r>
              <a:rPr lang="en-US" dirty="0" err="1" smtClean="0"/>
              <a:t>seluruh</a:t>
            </a:r>
            <a:r>
              <a:rPr lang="en-US" dirty="0" smtClean="0"/>
              <a:t> Resident </a:t>
            </a:r>
            <a:r>
              <a:rPr lang="en-US" dirty="0" err="1" smtClean="0"/>
              <a:t>untuk</a:t>
            </a:r>
            <a:r>
              <a:rPr lang="en-US" dirty="0" smtClean="0"/>
              <a:t> </a:t>
            </a:r>
            <a:r>
              <a:rPr lang="en-US" dirty="0" err="1" smtClean="0"/>
              <a:t>hadir</a:t>
            </a:r>
            <a:r>
              <a:rPr lang="en-US" dirty="0" smtClean="0"/>
              <a:t> </a:t>
            </a:r>
            <a:r>
              <a:rPr lang="en-US" dirty="0" err="1" smtClean="0"/>
              <a:t>pada</a:t>
            </a:r>
            <a:r>
              <a:rPr lang="en-US" dirty="0" smtClean="0"/>
              <a:t> </a:t>
            </a:r>
            <a:r>
              <a:rPr lang="en-US" dirty="0" err="1" smtClean="0"/>
              <a:t>acara</a:t>
            </a:r>
            <a:r>
              <a:rPr lang="en-US" dirty="0" smtClean="0"/>
              <a:t>:</a:t>
            </a:r>
          </a:p>
          <a:p>
            <a:pPr>
              <a:defRPr/>
            </a:pPr>
            <a:endParaRPr lang="en-US" sz="400" dirty="0" smtClean="0"/>
          </a:p>
          <a:p>
            <a:pPr algn="ctr">
              <a:defRPr/>
            </a:pPr>
            <a:r>
              <a:rPr lang="en-US" sz="2000" b="1" dirty="0" smtClean="0">
                <a:solidFill>
                  <a:srgbClr val="FFFF00"/>
                </a:solidFill>
              </a:rPr>
              <a:t>“Dinner Gathering”</a:t>
            </a:r>
          </a:p>
          <a:p>
            <a:pPr algn="ctr">
              <a:defRPr/>
            </a:pPr>
            <a:r>
              <a:rPr lang="en-US" sz="2000" b="1" dirty="0" err="1" smtClean="0">
                <a:solidFill>
                  <a:srgbClr val="FFFF00"/>
                </a:solidFill>
              </a:rPr>
              <a:t>Exlusive</a:t>
            </a:r>
            <a:r>
              <a:rPr lang="en-US" sz="2000" b="1" dirty="0" smtClean="0">
                <a:solidFill>
                  <a:srgbClr val="FFFF00"/>
                </a:solidFill>
              </a:rPr>
              <a:t> </a:t>
            </a:r>
            <a:r>
              <a:rPr lang="en-US" sz="2000" b="1" dirty="0" err="1" smtClean="0">
                <a:solidFill>
                  <a:srgbClr val="FFFF00"/>
                </a:solidFill>
              </a:rPr>
              <a:t>untuk</a:t>
            </a:r>
            <a:r>
              <a:rPr lang="en-US" sz="2000" b="1" dirty="0" smtClean="0">
                <a:solidFill>
                  <a:srgbClr val="FFFF00"/>
                </a:solidFill>
              </a:rPr>
              <a:t> Resident</a:t>
            </a:r>
          </a:p>
          <a:p>
            <a:pPr algn="ctr">
              <a:defRPr/>
            </a:pPr>
            <a:r>
              <a:rPr lang="en-US" sz="2000" b="1" dirty="0" err="1" smtClean="0">
                <a:solidFill>
                  <a:srgbClr val="FFFF00"/>
                </a:solidFill>
              </a:rPr>
              <a:t>Tanggal</a:t>
            </a:r>
            <a:r>
              <a:rPr lang="en-US" sz="2000" b="1" dirty="0" smtClean="0">
                <a:solidFill>
                  <a:srgbClr val="FFFF00"/>
                </a:solidFill>
              </a:rPr>
              <a:t>: 23 </a:t>
            </a:r>
            <a:r>
              <a:rPr lang="en-US" sz="2000" b="1" dirty="0" err="1" smtClean="0">
                <a:solidFill>
                  <a:srgbClr val="FFFF00"/>
                </a:solidFill>
              </a:rPr>
              <a:t>Desember</a:t>
            </a:r>
            <a:r>
              <a:rPr lang="en-US" sz="2000" b="1" dirty="0" smtClean="0">
                <a:solidFill>
                  <a:srgbClr val="FFFF00"/>
                </a:solidFill>
              </a:rPr>
              <a:t> 2011 Jam: 18.00 – 21.30 </a:t>
            </a:r>
          </a:p>
          <a:p>
            <a:pPr algn="ctr">
              <a:defRPr/>
            </a:pPr>
            <a:r>
              <a:rPr lang="en-US" sz="2000" b="1" dirty="0" err="1" smtClean="0">
                <a:solidFill>
                  <a:srgbClr val="FFFF00"/>
                </a:solidFill>
              </a:rPr>
              <a:t>Lokasi</a:t>
            </a:r>
            <a:r>
              <a:rPr lang="en-US" sz="2000" b="1" dirty="0" smtClean="0">
                <a:solidFill>
                  <a:srgbClr val="FFFF00"/>
                </a:solidFill>
              </a:rPr>
              <a:t>: Lobby </a:t>
            </a:r>
            <a:r>
              <a:rPr lang="en-US" sz="2000" b="1" dirty="0" err="1" smtClean="0">
                <a:solidFill>
                  <a:srgbClr val="FFFF00"/>
                </a:solidFill>
              </a:rPr>
              <a:t>Utama</a:t>
            </a:r>
            <a:r>
              <a:rPr lang="en-US" sz="2000" b="1" dirty="0" smtClean="0">
                <a:solidFill>
                  <a:srgbClr val="FFFF00"/>
                </a:solidFill>
              </a:rPr>
              <a:t> </a:t>
            </a:r>
            <a:r>
              <a:rPr lang="en-US" sz="2000" b="1" dirty="0" err="1" smtClean="0">
                <a:solidFill>
                  <a:srgbClr val="FFFF00"/>
                </a:solidFill>
              </a:rPr>
              <a:t>Lantai</a:t>
            </a:r>
            <a:r>
              <a:rPr lang="en-US" sz="2000" b="1" dirty="0" smtClean="0">
                <a:solidFill>
                  <a:srgbClr val="FFFF00"/>
                </a:solidFill>
              </a:rPr>
              <a:t> 6</a:t>
            </a:r>
          </a:p>
        </p:txBody>
      </p:sp>
    </p:spTree>
  </p:cSld>
  <p:clrMapOvr>
    <a:masterClrMapping/>
  </p:clrMapOvr>
  <p:transition spd="slow" advClick="0" advTm="20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pic>
        <p:nvPicPr>
          <p:cNvPr id="22530" name="Picture 2" descr="http://ts2.mm.bing.net/images/thumbnail.aspx?q=1139443245445&amp;id=80eba5a97bffe336719f8d1fa117a7c2&amp;url=http%3a%2f%2fwww.deviantart.com%2fdownload%2f101982150%2fThunderstorm_over_Beirut_by_akhater.jpg"/>
          <p:cNvPicPr>
            <a:picLocks noChangeAspect="1" noChangeArrowheads="1"/>
          </p:cNvPicPr>
          <p:nvPr/>
        </p:nvPicPr>
        <p:blipFill>
          <a:blip r:embed="rId3" cstate="print"/>
          <a:srcRect/>
          <a:stretch>
            <a:fillRect/>
          </a:stretch>
        </p:blipFill>
        <p:spPr bwMode="auto">
          <a:xfrm>
            <a:off x="3433401" y="2749060"/>
            <a:ext cx="5985837" cy="3970608"/>
          </a:xfrm>
          <a:prstGeom prst="rect">
            <a:avLst/>
          </a:prstGeom>
          <a:ln>
            <a:noFill/>
          </a:ln>
          <a:effectLst>
            <a:softEdge rad="112500"/>
          </a:effectLst>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0966"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739900" cy="461963"/>
          </a:xfrm>
          <a:prstGeom prst="rect">
            <a:avLst/>
          </a:prstGeom>
          <a:noFill/>
          <a:ln w="9525">
            <a:noFill/>
            <a:miter lim="800000"/>
            <a:headEnd/>
            <a:tailEnd/>
          </a:ln>
        </p:spPr>
        <p:txBody>
          <a:bodyPr wrap="none">
            <a:spAutoFit/>
          </a:bodyPr>
          <a:lstStyle/>
          <a:p>
            <a:r>
              <a:rPr lang="en-US" sz="2400" b="1" dirty="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11" name="TextBox 10"/>
          <p:cNvSpPr txBox="1"/>
          <p:nvPr/>
        </p:nvSpPr>
        <p:spPr>
          <a:xfrm>
            <a:off x="609600" y="1752600"/>
            <a:ext cx="7620000" cy="1292662"/>
          </a:xfrm>
          <a:prstGeom prst="rect">
            <a:avLst/>
          </a:prstGeom>
          <a:noFill/>
        </p:spPr>
        <p:txBody>
          <a:bodyPr wrap="square" rtlCol="0">
            <a:spAutoFit/>
          </a:bodyPr>
          <a:lstStyle/>
          <a:p>
            <a:r>
              <a:rPr lang="en-US" sz="2000" b="1" dirty="0" err="1" smtClean="0">
                <a:solidFill>
                  <a:srgbClr val="FFFF00"/>
                </a:solidFill>
                <a:effectLst>
                  <a:outerShdw blurRad="38100" dist="38100" dir="2700000" algn="tl">
                    <a:srgbClr val="000000">
                      <a:alpha val="43137"/>
                    </a:srgbClr>
                  </a:outerShdw>
                </a:effectLst>
              </a:rPr>
              <a:t>Walaupun</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gedung</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ini</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telah</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dilengkapi</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dengan</a:t>
            </a:r>
            <a:r>
              <a:rPr lang="en-US" sz="2000" b="1" dirty="0" smtClean="0">
                <a:solidFill>
                  <a:srgbClr val="FFFF00"/>
                </a:solidFill>
                <a:effectLst>
                  <a:outerShdw blurRad="38100" dist="38100" dir="2700000" algn="tl">
                    <a:srgbClr val="000000">
                      <a:alpha val="43137"/>
                    </a:srgbClr>
                  </a:outerShdw>
                </a:effectLst>
              </a:rPr>
              <a:t> </a:t>
            </a:r>
          </a:p>
          <a:p>
            <a:r>
              <a:rPr lang="en-US" sz="2000" b="1" dirty="0" smtClean="0">
                <a:solidFill>
                  <a:schemeClr val="accent4">
                    <a:lumMod val="60000"/>
                    <a:lumOff val="40000"/>
                  </a:schemeClr>
                </a:solidFill>
                <a:effectLst>
                  <a:outerShdw blurRad="38100" dist="38100" dir="2700000" algn="tl">
                    <a:srgbClr val="000000">
                      <a:alpha val="43137"/>
                    </a:srgbClr>
                  </a:outerShdw>
                </a:effectLst>
              </a:rPr>
              <a:t>PENANGKAL PETIR yang </a:t>
            </a:r>
            <a:r>
              <a:rPr lang="en-US" sz="2000" b="1" dirty="0" err="1" smtClean="0">
                <a:solidFill>
                  <a:schemeClr val="accent4">
                    <a:lumMod val="60000"/>
                    <a:lumOff val="40000"/>
                  </a:schemeClr>
                </a:solidFill>
                <a:effectLst>
                  <a:outerShdw blurRad="38100" dist="38100" dir="2700000" algn="tl">
                    <a:srgbClr val="000000">
                      <a:alpha val="43137"/>
                    </a:srgbClr>
                  </a:outerShdw>
                </a:effectLst>
              </a:rPr>
              <a:t>baik</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namun</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memasuki</a:t>
            </a:r>
            <a:r>
              <a:rPr lang="en-US" sz="2000" b="1" dirty="0" smtClean="0">
                <a:solidFill>
                  <a:srgbClr val="FFFF00"/>
                </a:solidFill>
                <a:effectLst>
                  <a:outerShdw blurRad="38100" dist="38100" dir="2700000" algn="tl">
                    <a:srgbClr val="000000">
                      <a:alpha val="43137"/>
                    </a:srgbClr>
                  </a:outerShdw>
                </a:effectLst>
              </a:rPr>
              <a:t> MUSIM HUJAN, </a:t>
            </a:r>
            <a:r>
              <a:rPr lang="en-US" sz="2000" b="1" dirty="0" err="1" smtClean="0">
                <a:solidFill>
                  <a:srgbClr val="FFFF00"/>
                </a:solidFill>
                <a:effectLst>
                  <a:outerShdw blurRad="38100" dist="38100" dir="2700000" algn="tl">
                    <a:srgbClr val="000000">
                      <a:alpha val="43137"/>
                    </a:srgbClr>
                  </a:outerShdw>
                </a:effectLst>
              </a:rPr>
              <a:t>tetap</a:t>
            </a:r>
            <a:r>
              <a:rPr lang="en-US" sz="2000" b="1" dirty="0" smtClean="0">
                <a:solidFill>
                  <a:srgbClr val="FFFF00"/>
                </a:solidFill>
                <a:effectLst>
                  <a:outerShdw blurRad="38100" dist="38100" dir="2700000" algn="tl">
                    <a:srgbClr val="000000">
                      <a:alpha val="43137"/>
                    </a:srgbClr>
                  </a:outerShdw>
                </a:effectLst>
              </a:rPr>
              <a:t> WAJIB </a:t>
            </a:r>
            <a:r>
              <a:rPr lang="en-US" sz="2000" b="1" dirty="0" err="1" smtClean="0">
                <a:solidFill>
                  <a:srgbClr val="FFFF00"/>
                </a:solidFill>
                <a:effectLst>
                  <a:outerShdw blurRad="38100" dist="38100" dir="2700000" algn="tl">
                    <a:srgbClr val="000000">
                      <a:alpha val="43137"/>
                    </a:srgbClr>
                  </a:outerShdw>
                </a:effectLst>
              </a:rPr>
              <a:t>mematuhi</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hal-hal</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ini</a:t>
            </a:r>
            <a:r>
              <a:rPr lang="en-US" sz="2000" b="1" dirty="0" smtClean="0">
                <a:solidFill>
                  <a:srgbClr val="FFFF00"/>
                </a:solidFill>
                <a:effectLst>
                  <a:outerShdw blurRad="38100" dist="38100" dir="2700000" algn="tl">
                    <a:srgbClr val="000000">
                      <a:alpha val="43137"/>
                    </a:srgbClr>
                  </a:outerShdw>
                </a:effectLst>
              </a:rPr>
              <a:t>:</a:t>
            </a:r>
          </a:p>
          <a:p>
            <a:pPr marL="342900" indent="-342900"/>
            <a:endParaRPr lang="en-US" dirty="0" smtClean="0"/>
          </a:p>
        </p:txBody>
      </p:sp>
      <p:sp>
        <p:nvSpPr>
          <p:cNvPr id="12" name="TextBox 11"/>
          <p:cNvSpPr txBox="1"/>
          <p:nvPr/>
        </p:nvSpPr>
        <p:spPr>
          <a:xfrm>
            <a:off x="595532" y="2979919"/>
            <a:ext cx="4814668" cy="3185487"/>
          </a:xfrm>
          <a:prstGeom prst="rect">
            <a:avLst/>
          </a:prstGeom>
          <a:noFill/>
        </p:spPr>
        <p:txBody>
          <a:bodyPr wrap="square" rtlCol="0">
            <a:spAutoFit/>
          </a:bodyPr>
          <a:lstStyle/>
          <a:p>
            <a:pPr marL="342900" indent="-342900">
              <a:buFont typeface="+mj-lt"/>
              <a:buAutoNum type="arabicPeriod"/>
            </a:pPr>
            <a:r>
              <a:rPr lang="en-US" sz="1700" b="1" dirty="0" smtClean="0">
                <a:effectLst>
                  <a:outerShdw blurRad="38100" dist="38100" dir="2700000" algn="tl">
                    <a:srgbClr val="000000">
                      <a:alpha val="43137"/>
                    </a:srgbClr>
                  </a:outerShdw>
                </a:effectLst>
              </a:rPr>
              <a:t>DILARANG BERENANG JIKA CUACA MENDUNG, GERIMIS APALAGI TERJADI HUJAN, KILAT / PETIR / HALILINTAR.  </a:t>
            </a:r>
          </a:p>
          <a:p>
            <a:pPr marL="342900" indent="-342900">
              <a:buFont typeface="+mj-lt"/>
              <a:buAutoNum type="arabicPeriod"/>
            </a:pPr>
            <a:endParaRPr lang="en-US" sz="800" b="1" dirty="0" smtClean="0">
              <a:effectLst>
                <a:outerShdw blurRad="38100" dist="38100" dir="2700000" algn="tl">
                  <a:srgbClr val="000000">
                    <a:alpha val="43137"/>
                  </a:srgbClr>
                </a:outerShdw>
              </a:effectLst>
            </a:endParaRPr>
          </a:p>
          <a:p>
            <a:pPr marL="342900" indent="-342900">
              <a:buFont typeface="+mj-lt"/>
              <a:buAutoNum type="arabicPeriod"/>
            </a:pPr>
            <a:r>
              <a:rPr lang="en-US" sz="1700" b="1" dirty="0" smtClean="0">
                <a:effectLst>
                  <a:outerShdw blurRad="38100" dist="38100" dir="2700000" algn="tl">
                    <a:srgbClr val="000000">
                      <a:alpha val="43137"/>
                    </a:srgbClr>
                  </a:outerShdw>
                </a:effectLst>
              </a:rPr>
              <a:t>SEGERA KELUAR DARI KOLAM RENANG JIKA CUACA BERUBAH </a:t>
            </a:r>
            <a:r>
              <a:rPr lang="en-US" sz="1700" b="1" dirty="0" err="1" smtClean="0">
                <a:effectLst>
                  <a:outerShdw blurRad="38100" dist="38100" dir="2700000" algn="tl">
                    <a:srgbClr val="000000">
                      <a:alpha val="43137"/>
                    </a:srgbClr>
                  </a:outerShdw>
                </a:effectLst>
              </a:rPr>
              <a:t>seperti</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tsb</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diatas</a:t>
            </a:r>
            <a:r>
              <a:rPr lang="en-US" sz="1700" b="1" dirty="0" smtClean="0">
                <a:effectLst>
                  <a:outerShdw blurRad="38100" dist="38100" dir="2700000" algn="tl">
                    <a:srgbClr val="000000">
                      <a:alpha val="43137"/>
                    </a:srgbClr>
                  </a:outerShdw>
                </a:effectLst>
              </a:rPr>
              <a:t>, MENJAUH DARI KOLAM RENANG </a:t>
            </a:r>
            <a:r>
              <a:rPr lang="en-US" sz="1700" b="1" dirty="0" err="1" smtClean="0">
                <a:effectLst>
                  <a:outerShdw blurRad="38100" dist="38100" dir="2700000" algn="tl">
                    <a:srgbClr val="000000">
                      <a:alpha val="43137"/>
                    </a:srgbClr>
                  </a:outerShdw>
                </a:effectLst>
              </a:rPr>
              <a:t>atau</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dari</a:t>
            </a:r>
            <a:r>
              <a:rPr lang="en-US" sz="1700" b="1" dirty="0" smtClean="0">
                <a:effectLst>
                  <a:outerShdw blurRad="38100" dist="38100" dir="2700000" algn="tl">
                    <a:srgbClr val="000000">
                      <a:alpha val="43137"/>
                    </a:srgbClr>
                  </a:outerShdw>
                </a:effectLst>
              </a:rPr>
              <a:t> TEMPAT-TEMPAT TERBUKA LAINNYA.</a:t>
            </a:r>
          </a:p>
          <a:p>
            <a:pPr marL="342900" indent="-342900">
              <a:buFont typeface="+mj-lt"/>
              <a:buAutoNum type="arabicPeriod"/>
            </a:pPr>
            <a:endParaRPr lang="en-US" sz="800" b="1" dirty="0" smtClean="0">
              <a:effectLst>
                <a:outerShdw blurRad="38100" dist="38100" dir="2700000" algn="tl">
                  <a:srgbClr val="000000">
                    <a:alpha val="43137"/>
                  </a:srgbClr>
                </a:outerShdw>
              </a:effectLst>
            </a:endParaRPr>
          </a:p>
          <a:p>
            <a:pPr marL="342900" indent="-342900">
              <a:buFont typeface="+mj-lt"/>
              <a:buAutoNum type="arabicPeriod"/>
            </a:pPr>
            <a:r>
              <a:rPr lang="en-US" sz="1700" b="1" dirty="0" err="1" smtClean="0">
                <a:effectLst>
                  <a:outerShdw blurRad="38100" dist="38100" dir="2700000" algn="tl">
                    <a:srgbClr val="000000">
                      <a:alpha val="43137"/>
                    </a:srgbClr>
                  </a:outerShdw>
                </a:effectLst>
              </a:rPr>
              <a:t>Jika</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sedang</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di</a:t>
            </a:r>
            <a:r>
              <a:rPr lang="en-US" sz="1700" b="1" dirty="0" smtClean="0">
                <a:effectLst>
                  <a:outerShdw blurRad="38100" dist="38100" dir="2700000" algn="tl">
                    <a:srgbClr val="000000">
                      <a:alpha val="43137"/>
                    </a:srgbClr>
                  </a:outerShdw>
                </a:effectLst>
              </a:rPr>
              <a:t> Unit JANGAN BERADA DI BALKON, TUTUP SEGERA JENDELA-</a:t>
            </a:r>
            <a:r>
              <a:rPr lang="en-US" sz="1500" b="1" dirty="0" smtClean="0">
                <a:effectLst>
                  <a:outerShdw blurRad="38100" dist="38100" dir="2700000" algn="tl">
                    <a:srgbClr val="000000">
                      <a:alpha val="43137"/>
                    </a:srgbClr>
                  </a:outerShdw>
                </a:effectLst>
              </a:rPr>
              <a:t>JENDELA,DAN PINTU-PINTU UNIT.</a:t>
            </a:r>
          </a:p>
        </p:txBody>
      </p:sp>
    </p:spTree>
  </p:cSld>
  <p:clrMapOvr>
    <a:masterClrMapping/>
  </p:clrMapOvr>
  <p:transition spd="slow" advClick="0" advTm="3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grpSp>
        <p:nvGrpSpPr>
          <p:cNvPr id="41987"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621" y="741363"/>
            <a:ext cx="1739579"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682" y="1583353"/>
            <a:ext cx="7766050" cy="3908762"/>
          </a:xfrm>
          <a:prstGeom prst="rect">
            <a:avLst/>
          </a:prstGeom>
          <a:noFill/>
          <a:ln w="9525">
            <a:noFill/>
            <a:miter lim="800000"/>
            <a:headEnd/>
            <a:tailEnd/>
          </a:ln>
        </p:spPr>
        <p:txBody>
          <a:bodyPr wrap="square">
            <a:spAutoFit/>
          </a:bodyPr>
          <a:lstStyle/>
          <a:p>
            <a:pPr algn="r"/>
            <a:r>
              <a:rPr lang="en-US" sz="2400" b="1" u="sng" dirty="0" err="1" smtClean="0"/>
              <a:t>Tampilan</a:t>
            </a:r>
            <a:r>
              <a:rPr lang="en-US" sz="2400" b="1" u="sng" dirty="0" smtClean="0"/>
              <a:t> </a:t>
            </a:r>
            <a:r>
              <a:rPr lang="en-US" sz="2400" b="1" u="sng" dirty="0" err="1" smtClean="0"/>
              <a:t>Gedung</a:t>
            </a:r>
            <a:r>
              <a:rPr lang="en-US" sz="2400" b="1" u="sng" dirty="0" smtClean="0"/>
              <a:t> </a:t>
            </a:r>
            <a:r>
              <a:rPr lang="en-US" sz="2400" b="1" u="sng" dirty="0" err="1" smtClean="0"/>
              <a:t>dan</a:t>
            </a:r>
            <a:endParaRPr lang="en-US" sz="2400" b="1" u="sng" dirty="0" smtClean="0"/>
          </a:p>
          <a:p>
            <a:pPr algn="r"/>
            <a:r>
              <a:rPr lang="en-US" sz="2400" b="1" u="sng" dirty="0" err="1" smtClean="0"/>
              <a:t>Gangguan</a:t>
            </a:r>
            <a:r>
              <a:rPr lang="en-US" sz="2400" b="1" u="sng" dirty="0" smtClean="0"/>
              <a:t> </a:t>
            </a:r>
            <a:r>
              <a:rPr lang="en-US" sz="2400" b="1" u="sng" dirty="0" err="1" smtClean="0"/>
              <a:t>Pandangan</a:t>
            </a:r>
            <a:r>
              <a:rPr lang="en-US" sz="2400" b="1" u="sng" dirty="0" smtClean="0"/>
              <a:t> </a:t>
            </a:r>
            <a:r>
              <a:rPr lang="en-US" sz="2400" b="1" u="sng" dirty="0" err="1" smtClean="0"/>
              <a:t>sesama</a:t>
            </a:r>
            <a:r>
              <a:rPr lang="en-US" sz="2400" b="1" u="sng" dirty="0" smtClean="0"/>
              <a:t> Resident</a:t>
            </a:r>
          </a:p>
          <a:p>
            <a:pPr marL="457200" indent="-457200" algn="r"/>
            <a:endParaRPr lang="en-US" sz="2200" b="1" dirty="0" smtClean="0">
              <a:solidFill>
                <a:srgbClr val="FFFF00"/>
              </a:solidFill>
            </a:endParaRPr>
          </a:p>
          <a:p>
            <a:pPr marL="457200" indent="-457200" algn="r"/>
            <a:r>
              <a:rPr lang="en-US" sz="2200" b="1" dirty="0" err="1" smtClean="0">
                <a:solidFill>
                  <a:srgbClr val="FFFF00"/>
                </a:solidFill>
              </a:rPr>
              <a:t>Sesuai</a:t>
            </a:r>
            <a:r>
              <a:rPr lang="en-US" sz="2200" b="1" dirty="0" smtClean="0">
                <a:solidFill>
                  <a:srgbClr val="FFFF00"/>
                </a:solidFill>
              </a:rPr>
              <a:t> </a:t>
            </a:r>
            <a:r>
              <a:rPr lang="en-US" sz="2200" b="1" dirty="0" err="1" smtClean="0">
                <a:solidFill>
                  <a:srgbClr val="FFFF00"/>
                </a:solidFill>
              </a:rPr>
              <a:t>Peraturan</a:t>
            </a:r>
            <a:r>
              <a:rPr lang="en-US" sz="2200" b="1" dirty="0" smtClean="0">
                <a:solidFill>
                  <a:srgbClr val="FFFF00"/>
                </a:solidFill>
              </a:rPr>
              <a:t> </a:t>
            </a:r>
            <a:r>
              <a:rPr lang="en-US" sz="2200" b="1" dirty="0" err="1" smtClean="0">
                <a:solidFill>
                  <a:srgbClr val="FFFF00"/>
                </a:solidFill>
              </a:rPr>
              <a:t>Kepenghunian</a:t>
            </a:r>
            <a:r>
              <a:rPr lang="en-US" sz="2200" b="1" dirty="0" smtClean="0">
                <a:solidFill>
                  <a:srgbClr val="FFFF00"/>
                </a:solidFill>
              </a:rPr>
              <a:t>, </a:t>
            </a:r>
            <a:r>
              <a:rPr lang="en-US" sz="2200" b="1" dirty="0" err="1" smtClean="0">
                <a:solidFill>
                  <a:srgbClr val="FFFF00"/>
                </a:solidFill>
              </a:rPr>
              <a:t>kami</a:t>
            </a:r>
            <a:r>
              <a:rPr lang="en-US" sz="2200" b="1" dirty="0" smtClean="0">
                <a:solidFill>
                  <a:srgbClr val="FFFF00"/>
                </a:solidFill>
              </a:rPr>
              <a:t> </a:t>
            </a:r>
            <a:r>
              <a:rPr lang="en-US" sz="2200" b="1" dirty="0" err="1" smtClean="0">
                <a:solidFill>
                  <a:srgbClr val="FFFF00"/>
                </a:solidFill>
              </a:rPr>
              <a:t>himbau</a:t>
            </a:r>
            <a:r>
              <a:rPr lang="en-US" sz="2200" b="1" dirty="0" smtClean="0">
                <a:solidFill>
                  <a:srgbClr val="FFFF00"/>
                </a:solidFill>
              </a:rPr>
              <a:t> </a:t>
            </a:r>
            <a:r>
              <a:rPr lang="en-US" sz="2200" b="1" dirty="0" err="1" smtClean="0">
                <a:solidFill>
                  <a:srgbClr val="FFFF00"/>
                </a:solidFill>
              </a:rPr>
              <a:t>kembali</a:t>
            </a:r>
            <a:r>
              <a:rPr lang="en-US" sz="2200" b="1" dirty="0" smtClean="0">
                <a:solidFill>
                  <a:srgbClr val="FFFF00"/>
                </a:solidFill>
              </a:rPr>
              <a:t> </a:t>
            </a:r>
            <a:r>
              <a:rPr lang="en-US" sz="2200" b="1" dirty="0" err="1" smtClean="0">
                <a:solidFill>
                  <a:srgbClr val="FFFF00"/>
                </a:solidFill>
              </a:rPr>
              <a:t>kepada</a:t>
            </a:r>
            <a:r>
              <a:rPr lang="en-US" sz="2200" b="1" dirty="0" smtClean="0">
                <a:solidFill>
                  <a:srgbClr val="FFFF00"/>
                </a:solidFill>
              </a:rPr>
              <a:t> </a:t>
            </a:r>
            <a:r>
              <a:rPr lang="en-US" sz="2200" b="1" dirty="0" err="1" smtClean="0">
                <a:solidFill>
                  <a:srgbClr val="FFFF00"/>
                </a:solidFill>
              </a:rPr>
              <a:t>seluruh</a:t>
            </a:r>
            <a:r>
              <a:rPr lang="en-US" sz="2200" b="1" dirty="0" smtClean="0">
                <a:solidFill>
                  <a:srgbClr val="FFFF00"/>
                </a:solidFill>
              </a:rPr>
              <a:t> Resident agar </a:t>
            </a:r>
            <a:r>
              <a:rPr lang="en-US" sz="2200" b="1" dirty="0" err="1" smtClean="0">
                <a:solidFill>
                  <a:srgbClr val="FFFF00"/>
                </a:solidFill>
              </a:rPr>
              <a:t>mengingatkan</a:t>
            </a:r>
            <a:r>
              <a:rPr lang="en-US" sz="2200" b="1" dirty="0" smtClean="0">
                <a:solidFill>
                  <a:srgbClr val="FFFF00"/>
                </a:solidFill>
              </a:rPr>
              <a:t> </a:t>
            </a:r>
            <a:r>
              <a:rPr lang="en-US" sz="2200" b="1" dirty="0" err="1" smtClean="0">
                <a:solidFill>
                  <a:srgbClr val="FFFF00"/>
                </a:solidFill>
              </a:rPr>
              <a:t>Karyawan</a:t>
            </a:r>
            <a:r>
              <a:rPr lang="en-US" sz="2200" b="1" dirty="0" smtClean="0">
                <a:solidFill>
                  <a:srgbClr val="FFFF00"/>
                </a:solidFill>
              </a:rPr>
              <a:t> / </a:t>
            </a:r>
            <a:r>
              <a:rPr lang="en-US" sz="2200" b="1" dirty="0" err="1" smtClean="0">
                <a:solidFill>
                  <a:srgbClr val="FFFF00"/>
                </a:solidFill>
              </a:rPr>
              <a:t>Pekerjanya</a:t>
            </a:r>
            <a:r>
              <a:rPr lang="en-US" sz="2200" b="1" dirty="0" smtClean="0">
                <a:solidFill>
                  <a:srgbClr val="FFFF00"/>
                </a:solidFill>
              </a:rPr>
              <a:t> </a:t>
            </a:r>
            <a:r>
              <a:rPr lang="en-US" sz="2200" b="1" dirty="0" err="1" smtClean="0">
                <a:solidFill>
                  <a:srgbClr val="FFFF00"/>
                </a:solidFill>
              </a:rPr>
              <a:t>untuk</a:t>
            </a:r>
            <a:r>
              <a:rPr lang="en-US" sz="2200" b="1" dirty="0" smtClean="0">
                <a:solidFill>
                  <a:srgbClr val="FFFF00"/>
                </a:solidFill>
              </a:rPr>
              <a:t>:</a:t>
            </a:r>
          </a:p>
          <a:p>
            <a:pPr marL="457200" indent="-457200" algn="r"/>
            <a:endParaRPr lang="en-US" sz="2200" b="1" dirty="0" smtClean="0">
              <a:solidFill>
                <a:srgbClr val="FFFF00"/>
              </a:solidFill>
            </a:endParaRPr>
          </a:p>
          <a:p>
            <a:pPr marL="457200" indent="-457200" algn="r">
              <a:buFont typeface="+mj-lt"/>
              <a:buAutoNum type="arabicPeriod"/>
            </a:pPr>
            <a:r>
              <a:rPr lang="en-US" sz="2200" b="1" dirty="0" err="1" smtClean="0">
                <a:solidFill>
                  <a:srgbClr val="FFFF00"/>
                </a:solidFill>
              </a:rPr>
              <a:t>Tidak</a:t>
            </a:r>
            <a:r>
              <a:rPr lang="en-US" sz="2200" b="1" dirty="0" smtClean="0">
                <a:solidFill>
                  <a:srgbClr val="FFFF00"/>
                </a:solidFill>
              </a:rPr>
              <a:t> </a:t>
            </a:r>
            <a:r>
              <a:rPr lang="en-US" sz="2200" b="1" dirty="0" err="1" smtClean="0">
                <a:solidFill>
                  <a:srgbClr val="FFFF00"/>
                </a:solidFill>
              </a:rPr>
              <a:t>Menjemur</a:t>
            </a:r>
            <a:r>
              <a:rPr lang="en-US" sz="2200" b="1" dirty="0" smtClean="0">
                <a:solidFill>
                  <a:srgbClr val="FFFF00"/>
                </a:solidFill>
              </a:rPr>
              <a:t> </a:t>
            </a:r>
            <a:r>
              <a:rPr lang="en-US" sz="2200" b="1" dirty="0" err="1" smtClean="0">
                <a:solidFill>
                  <a:srgbClr val="FFFF00"/>
                </a:solidFill>
              </a:rPr>
              <a:t>apapun</a:t>
            </a:r>
            <a:r>
              <a:rPr lang="en-US" sz="2200" b="1" dirty="0" smtClean="0">
                <a:solidFill>
                  <a:srgbClr val="FFFF00"/>
                </a:solidFill>
              </a:rPr>
              <a:t> </a:t>
            </a:r>
            <a:r>
              <a:rPr lang="en-US" sz="2200" b="1" dirty="0" err="1" smtClean="0">
                <a:solidFill>
                  <a:srgbClr val="FFFF00"/>
                </a:solidFill>
              </a:rPr>
              <a:t>di</a:t>
            </a:r>
            <a:r>
              <a:rPr lang="en-US" sz="2200" b="1" dirty="0" smtClean="0">
                <a:solidFill>
                  <a:srgbClr val="FFFF00"/>
                </a:solidFill>
              </a:rPr>
              <a:t> </a:t>
            </a:r>
          </a:p>
          <a:p>
            <a:pPr marL="457200" indent="-457200" algn="r"/>
            <a:r>
              <a:rPr lang="en-US" sz="2200" b="1" dirty="0" smtClean="0">
                <a:solidFill>
                  <a:srgbClr val="FFFF00"/>
                </a:solidFill>
              </a:rPr>
              <a:t>Railing </a:t>
            </a:r>
            <a:r>
              <a:rPr lang="en-US" sz="2200" b="1" dirty="0" err="1" smtClean="0">
                <a:solidFill>
                  <a:srgbClr val="FFFF00"/>
                </a:solidFill>
              </a:rPr>
              <a:t>kaca</a:t>
            </a:r>
            <a:r>
              <a:rPr lang="en-US" sz="2200" b="1" dirty="0" smtClean="0">
                <a:solidFill>
                  <a:srgbClr val="FFFF00"/>
                </a:solidFill>
              </a:rPr>
              <a:t> &amp; </a:t>
            </a:r>
            <a:r>
              <a:rPr lang="en-US" sz="2200" b="1" dirty="0" err="1" smtClean="0">
                <a:solidFill>
                  <a:srgbClr val="FFFF00"/>
                </a:solidFill>
              </a:rPr>
              <a:t>di</a:t>
            </a:r>
            <a:r>
              <a:rPr lang="en-US" sz="2200" b="1" dirty="0" smtClean="0">
                <a:solidFill>
                  <a:srgbClr val="FFFF00"/>
                </a:solidFill>
              </a:rPr>
              <a:t> area </a:t>
            </a:r>
            <a:r>
              <a:rPr lang="en-US" sz="2200" b="1" dirty="0" err="1" smtClean="0">
                <a:solidFill>
                  <a:srgbClr val="FFFF00"/>
                </a:solidFill>
              </a:rPr>
              <a:t>Balkon</a:t>
            </a:r>
            <a:r>
              <a:rPr lang="en-US" sz="2200" b="1" dirty="0" smtClean="0">
                <a:solidFill>
                  <a:srgbClr val="FFFF00"/>
                </a:solidFill>
              </a:rPr>
              <a:t>.</a:t>
            </a:r>
          </a:p>
          <a:p>
            <a:pPr marL="457200" indent="-457200" algn="r"/>
            <a:r>
              <a:rPr lang="en-US" sz="2000" b="1" i="1" dirty="0" smtClean="0"/>
              <a:t>(Photo </a:t>
            </a:r>
            <a:r>
              <a:rPr lang="en-US" sz="2000" b="1" i="1" dirty="0" err="1" smtClean="0"/>
              <a:t>ini</a:t>
            </a:r>
            <a:r>
              <a:rPr lang="en-US" sz="2000" b="1" i="1" dirty="0" smtClean="0"/>
              <a:t> </a:t>
            </a:r>
            <a:r>
              <a:rPr lang="en-US" sz="2000" b="1" i="1" dirty="0" err="1" smtClean="0"/>
              <a:t>hanya</a:t>
            </a:r>
            <a:r>
              <a:rPr lang="en-US" sz="2000" b="1" i="1" dirty="0" smtClean="0"/>
              <a:t> </a:t>
            </a:r>
            <a:r>
              <a:rPr lang="en-US" sz="2000" b="1" i="1" dirty="0" err="1" smtClean="0"/>
              <a:t>sebagai</a:t>
            </a:r>
            <a:r>
              <a:rPr lang="en-US" sz="2000" b="1" i="1" dirty="0" smtClean="0"/>
              <a:t> </a:t>
            </a:r>
            <a:r>
              <a:rPr lang="en-US" sz="2000" b="1" i="1" dirty="0" err="1" smtClean="0"/>
              <a:t>contoh</a:t>
            </a:r>
            <a:r>
              <a:rPr lang="en-US" sz="2000" b="1" i="1" dirty="0" smtClean="0"/>
              <a:t>)</a:t>
            </a:r>
            <a:r>
              <a:rPr lang="en-US" sz="2200" b="1" dirty="0" smtClean="0">
                <a:solidFill>
                  <a:srgbClr val="FFFF00"/>
                </a:solidFill>
              </a:rPr>
              <a:t> </a:t>
            </a:r>
          </a:p>
          <a:p>
            <a:pPr algn="r"/>
            <a:endParaRPr lang="en-US" sz="2400" b="1" dirty="0" smtClean="0">
              <a:solidFill>
                <a:srgbClr val="FFFF00"/>
              </a:solidFill>
            </a:endParaRPr>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62132" y="3835496"/>
            <a:ext cx="4100732" cy="3075549"/>
          </a:xfrm>
          <a:prstGeom prst="rect">
            <a:avLst/>
          </a:prstGeom>
          <a:noFill/>
          <a:ln w="9525">
            <a:noFill/>
            <a:miter lim="800000"/>
            <a:headEnd/>
            <a:tailEnd/>
          </a:ln>
          <a:effectLst/>
        </p:spPr>
      </p:pic>
    </p:spTree>
  </p:cSld>
  <p:clrMapOvr>
    <a:masterClrMapping/>
  </p:clrMapOvr>
  <p:transition spd="slow" advClick="0" advTm="4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621" y="741363"/>
            <a:ext cx="1739579"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682" y="1583353"/>
            <a:ext cx="7766050" cy="4247317"/>
          </a:xfrm>
          <a:prstGeom prst="rect">
            <a:avLst/>
          </a:prstGeom>
          <a:noFill/>
          <a:ln w="9525">
            <a:noFill/>
            <a:miter lim="800000"/>
            <a:headEnd/>
            <a:tailEnd/>
          </a:ln>
        </p:spPr>
        <p:txBody>
          <a:bodyPr wrap="square">
            <a:spAutoFit/>
          </a:bodyPr>
          <a:lstStyle/>
          <a:p>
            <a:pPr algn="r"/>
            <a:r>
              <a:rPr lang="en-US" sz="2400" b="1" u="sng" dirty="0" err="1" smtClean="0"/>
              <a:t>Tampilan</a:t>
            </a:r>
            <a:r>
              <a:rPr lang="en-US" sz="2400" b="1" u="sng" dirty="0" smtClean="0"/>
              <a:t> </a:t>
            </a:r>
            <a:r>
              <a:rPr lang="en-US" sz="2400" b="1" u="sng" dirty="0" err="1" smtClean="0"/>
              <a:t>Gedung</a:t>
            </a:r>
            <a:r>
              <a:rPr lang="en-US" sz="2400" b="1" u="sng" dirty="0" smtClean="0"/>
              <a:t> </a:t>
            </a:r>
            <a:r>
              <a:rPr lang="en-US" sz="2400" b="1" u="sng" dirty="0" err="1" smtClean="0"/>
              <a:t>dan</a:t>
            </a:r>
            <a:endParaRPr lang="en-US" sz="2400" b="1" u="sng" dirty="0" smtClean="0"/>
          </a:p>
          <a:p>
            <a:pPr algn="r"/>
            <a:r>
              <a:rPr lang="en-US" sz="2400" b="1" u="sng" dirty="0" err="1" smtClean="0"/>
              <a:t>Gangguan</a:t>
            </a:r>
            <a:r>
              <a:rPr lang="en-US" sz="2400" b="1" u="sng" dirty="0" smtClean="0"/>
              <a:t> </a:t>
            </a:r>
            <a:r>
              <a:rPr lang="en-US" sz="2400" b="1" u="sng" dirty="0" err="1" smtClean="0"/>
              <a:t>Pandangan</a:t>
            </a:r>
            <a:r>
              <a:rPr lang="en-US" sz="2400" b="1" u="sng" dirty="0" smtClean="0"/>
              <a:t> </a:t>
            </a:r>
            <a:r>
              <a:rPr lang="en-US" sz="2400" b="1" u="sng" dirty="0" err="1" smtClean="0"/>
              <a:t>sesama</a:t>
            </a:r>
            <a:r>
              <a:rPr lang="en-US" sz="2400" b="1" u="sng" dirty="0" smtClean="0"/>
              <a:t> Resident</a:t>
            </a:r>
          </a:p>
          <a:p>
            <a:pPr marL="457200" indent="-457200" algn="r"/>
            <a:endParaRPr lang="en-US" sz="2200" b="1" dirty="0" smtClean="0">
              <a:solidFill>
                <a:srgbClr val="FFFF00"/>
              </a:solidFill>
            </a:endParaRPr>
          </a:p>
          <a:p>
            <a:pPr marL="457200" indent="-457200" algn="r"/>
            <a:r>
              <a:rPr lang="en-US" sz="2200" b="1" dirty="0" err="1" smtClean="0">
                <a:solidFill>
                  <a:srgbClr val="FFFF00"/>
                </a:solidFill>
              </a:rPr>
              <a:t>Sesuai</a:t>
            </a:r>
            <a:r>
              <a:rPr lang="en-US" sz="2200" b="1" dirty="0" smtClean="0">
                <a:solidFill>
                  <a:srgbClr val="FFFF00"/>
                </a:solidFill>
              </a:rPr>
              <a:t> </a:t>
            </a:r>
            <a:r>
              <a:rPr lang="en-US" sz="2200" b="1" dirty="0" err="1" smtClean="0">
                <a:solidFill>
                  <a:srgbClr val="FFFF00"/>
                </a:solidFill>
              </a:rPr>
              <a:t>Peraturan</a:t>
            </a:r>
            <a:r>
              <a:rPr lang="en-US" sz="2200" b="1" dirty="0" smtClean="0">
                <a:solidFill>
                  <a:srgbClr val="FFFF00"/>
                </a:solidFill>
              </a:rPr>
              <a:t> </a:t>
            </a:r>
            <a:r>
              <a:rPr lang="en-US" sz="2200" b="1" dirty="0" err="1" smtClean="0">
                <a:solidFill>
                  <a:srgbClr val="FFFF00"/>
                </a:solidFill>
              </a:rPr>
              <a:t>Kepenghunian</a:t>
            </a:r>
            <a:r>
              <a:rPr lang="en-US" sz="2200" b="1" dirty="0" smtClean="0">
                <a:solidFill>
                  <a:srgbClr val="FFFF00"/>
                </a:solidFill>
              </a:rPr>
              <a:t>, </a:t>
            </a:r>
            <a:r>
              <a:rPr lang="en-US" sz="2200" b="1" dirty="0" err="1" smtClean="0">
                <a:solidFill>
                  <a:srgbClr val="FFFF00"/>
                </a:solidFill>
              </a:rPr>
              <a:t>kami</a:t>
            </a:r>
            <a:r>
              <a:rPr lang="en-US" sz="2200" b="1" dirty="0" smtClean="0">
                <a:solidFill>
                  <a:srgbClr val="FFFF00"/>
                </a:solidFill>
              </a:rPr>
              <a:t> </a:t>
            </a:r>
            <a:r>
              <a:rPr lang="en-US" sz="2200" b="1" dirty="0" err="1" smtClean="0">
                <a:solidFill>
                  <a:srgbClr val="FFFF00"/>
                </a:solidFill>
              </a:rPr>
              <a:t>himbau</a:t>
            </a:r>
            <a:r>
              <a:rPr lang="en-US" sz="2200" b="1" dirty="0" smtClean="0">
                <a:solidFill>
                  <a:srgbClr val="FFFF00"/>
                </a:solidFill>
              </a:rPr>
              <a:t> </a:t>
            </a:r>
            <a:r>
              <a:rPr lang="en-US" sz="2200" b="1" dirty="0" err="1" smtClean="0">
                <a:solidFill>
                  <a:srgbClr val="FFFF00"/>
                </a:solidFill>
              </a:rPr>
              <a:t>kembali</a:t>
            </a:r>
            <a:r>
              <a:rPr lang="en-US" sz="2200" b="1" dirty="0" smtClean="0">
                <a:solidFill>
                  <a:srgbClr val="FFFF00"/>
                </a:solidFill>
              </a:rPr>
              <a:t> </a:t>
            </a:r>
            <a:r>
              <a:rPr lang="en-US" sz="2200" b="1" dirty="0" err="1" smtClean="0">
                <a:solidFill>
                  <a:srgbClr val="FFFF00"/>
                </a:solidFill>
              </a:rPr>
              <a:t>kepada</a:t>
            </a:r>
            <a:r>
              <a:rPr lang="en-US" sz="2200" b="1" dirty="0" smtClean="0">
                <a:solidFill>
                  <a:srgbClr val="FFFF00"/>
                </a:solidFill>
              </a:rPr>
              <a:t> </a:t>
            </a:r>
            <a:r>
              <a:rPr lang="en-US" sz="2200" b="1" dirty="0" err="1" smtClean="0">
                <a:solidFill>
                  <a:srgbClr val="FFFF00"/>
                </a:solidFill>
              </a:rPr>
              <a:t>seluruh</a:t>
            </a:r>
            <a:r>
              <a:rPr lang="en-US" sz="2200" b="1" dirty="0" smtClean="0">
                <a:solidFill>
                  <a:srgbClr val="FFFF00"/>
                </a:solidFill>
              </a:rPr>
              <a:t> Resident agar </a:t>
            </a:r>
            <a:r>
              <a:rPr lang="en-US" sz="2200" b="1" dirty="0" err="1" smtClean="0">
                <a:solidFill>
                  <a:srgbClr val="FFFF00"/>
                </a:solidFill>
              </a:rPr>
              <a:t>mengingatkan</a:t>
            </a:r>
            <a:r>
              <a:rPr lang="en-US" sz="2200" b="1" dirty="0" smtClean="0">
                <a:solidFill>
                  <a:srgbClr val="FFFF00"/>
                </a:solidFill>
              </a:rPr>
              <a:t> </a:t>
            </a:r>
            <a:r>
              <a:rPr lang="en-US" sz="2200" b="1" dirty="0" err="1" smtClean="0">
                <a:solidFill>
                  <a:srgbClr val="FFFF00"/>
                </a:solidFill>
              </a:rPr>
              <a:t>Karyawan</a:t>
            </a:r>
            <a:r>
              <a:rPr lang="en-US" sz="2200" b="1" dirty="0" smtClean="0">
                <a:solidFill>
                  <a:srgbClr val="FFFF00"/>
                </a:solidFill>
              </a:rPr>
              <a:t> / </a:t>
            </a:r>
            <a:r>
              <a:rPr lang="en-US" sz="2200" b="1" dirty="0" err="1" smtClean="0">
                <a:solidFill>
                  <a:srgbClr val="FFFF00"/>
                </a:solidFill>
              </a:rPr>
              <a:t>Pekerjanya</a:t>
            </a:r>
            <a:r>
              <a:rPr lang="en-US" sz="2200" b="1" dirty="0" smtClean="0">
                <a:solidFill>
                  <a:srgbClr val="FFFF00"/>
                </a:solidFill>
              </a:rPr>
              <a:t> </a:t>
            </a:r>
            <a:r>
              <a:rPr lang="en-US" sz="2200" b="1" dirty="0" err="1" smtClean="0">
                <a:solidFill>
                  <a:srgbClr val="FFFF00"/>
                </a:solidFill>
              </a:rPr>
              <a:t>untuk</a:t>
            </a:r>
            <a:r>
              <a:rPr lang="en-US" sz="2200" b="1" dirty="0" smtClean="0">
                <a:solidFill>
                  <a:srgbClr val="FFFF00"/>
                </a:solidFill>
              </a:rPr>
              <a:t>:</a:t>
            </a:r>
          </a:p>
          <a:p>
            <a:pPr marL="457200" indent="-457200" algn="r"/>
            <a:endParaRPr lang="en-US" sz="2200" b="1" dirty="0" smtClean="0">
              <a:solidFill>
                <a:srgbClr val="FFFF00"/>
              </a:solidFill>
            </a:endParaRPr>
          </a:p>
          <a:p>
            <a:pPr marL="457200" indent="-457200" algn="r">
              <a:buFont typeface="+mj-lt"/>
              <a:buAutoNum type="arabicPeriod" startAt="2"/>
            </a:pPr>
            <a:r>
              <a:rPr lang="en-US" sz="2200" b="1" dirty="0" err="1" smtClean="0">
                <a:solidFill>
                  <a:srgbClr val="FFFF00"/>
                </a:solidFill>
              </a:rPr>
              <a:t>Tidak</a:t>
            </a:r>
            <a:r>
              <a:rPr lang="en-US" sz="2200" b="1" dirty="0" smtClean="0">
                <a:solidFill>
                  <a:srgbClr val="FFFF00"/>
                </a:solidFill>
              </a:rPr>
              <a:t> </a:t>
            </a:r>
            <a:r>
              <a:rPr lang="en-US" sz="2200" b="1" dirty="0" err="1" smtClean="0">
                <a:solidFill>
                  <a:srgbClr val="FFFF00"/>
                </a:solidFill>
              </a:rPr>
              <a:t>meletakan</a:t>
            </a:r>
            <a:r>
              <a:rPr lang="en-US" sz="2200" b="1" dirty="0" smtClean="0">
                <a:solidFill>
                  <a:srgbClr val="FFFF00"/>
                </a:solidFill>
              </a:rPr>
              <a:t> </a:t>
            </a:r>
            <a:r>
              <a:rPr lang="en-US" sz="2200" b="1" dirty="0" err="1" smtClean="0">
                <a:solidFill>
                  <a:srgbClr val="FFFF00"/>
                </a:solidFill>
              </a:rPr>
              <a:t>dan</a:t>
            </a:r>
            <a:r>
              <a:rPr lang="en-US" sz="2200" b="1" dirty="0" smtClean="0">
                <a:solidFill>
                  <a:srgbClr val="FFFF00"/>
                </a:solidFill>
              </a:rPr>
              <a:t> / </a:t>
            </a:r>
            <a:r>
              <a:rPr lang="en-US" sz="2200" b="1" dirty="0" err="1" smtClean="0">
                <a:solidFill>
                  <a:srgbClr val="FFFF00"/>
                </a:solidFill>
              </a:rPr>
              <a:t>atau</a:t>
            </a:r>
            <a:endParaRPr lang="en-US" sz="2200" b="1" dirty="0" smtClean="0">
              <a:solidFill>
                <a:srgbClr val="FFFF00"/>
              </a:solidFill>
            </a:endParaRPr>
          </a:p>
          <a:p>
            <a:pPr marL="457200" indent="-457200" algn="r"/>
            <a:r>
              <a:rPr lang="en-US" sz="2200" b="1" dirty="0" err="1" smtClean="0">
                <a:solidFill>
                  <a:srgbClr val="FFFF00"/>
                </a:solidFill>
              </a:rPr>
              <a:t>Menggantung</a:t>
            </a:r>
            <a:r>
              <a:rPr lang="en-US" sz="2200" b="1" dirty="0" smtClean="0">
                <a:solidFill>
                  <a:srgbClr val="FFFF00"/>
                </a:solidFill>
              </a:rPr>
              <a:t> </a:t>
            </a:r>
            <a:r>
              <a:rPr lang="en-US" sz="2200" b="1" dirty="0" err="1" smtClean="0">
                <a:solidFill>
                  <a:srgbClr val="FFFF00"/>
                </a:solidFill>
              </a:rPr>
              <a:t>apapun</a:t>
            </a:r>
            <a:r>
              <a:rPr lang="en-US" sz="2200" b="1" dirty="0" smtClean="0">
                <a:solidFill>
                  <a:srgbClr val="FFFF00"/>
                </a:solidFill>
              </a:rPr>
              <a:t> </a:t>
            </a:r>
            <a:r>
              <a:rPr lang="en-US" sz="2200" b="1" dirty="0" err="1" smtClean="0">
                <a:solidFill>
                  <a:srgbClr val="FFFF00"/>
                </a:solidFill>
              </a:rPr>
              <a:t>pada</a:t>
            </a:r>
            <a:endParaRPr lang="en-US" sz="2200" b="1" dirty="0" smtClean="0">
              <a:solidFill>
                <a:srgbClr val="FFFF00"/>
              </a:solidFill>
            </a:endParaRPr>
          </a:p>
          <a:p>
            <a:pPr marL="457200" indent="-457200" algn="r"/>
            <a:r>
              <a:rPr lang="en-US" sz="2200" b="1" dirty="0" smtClean="0">
                <a:solidFill>
                  <a:srgbClr val="FFFF00"/>
                </a:solidFill>
              </a:rPr>
              <a:t>Grill / Louver </a:t>
            </a:r>
            <a:r>
              <a:rPr lang="en-US" sz="2200" b="1" dirty="0" err="1" smtClean="0">
                <a:solidFill>
                  <a:srgbClr val="FFFF00"/>
                </a:solidFill>
              </a:rPr>
              <a:t>alumunium</a:t>
            </a:r>
            <a:endParaRPr lang="en-US" sz="2200" b="1" dirty="0" smtClean="0">
              <a:solidFill>
                <a:srgbClr val="FFFF00"/>
              </a:solidFill>
            </a:endParaRPr>
          </a:p>
          <a:p>
            <a:pPr marL="457200" indent="-457200" algn="r"/>
            <a:r>
              <a:rPr lang="en-US" sz="2200" b="1" dirty="0" smtClean="0">
                <a:solidFill>
                  <a:srgbClr val="FFFF00"/>
                </a:solidFill>
              </a:rPr>
              <a:t>Service Area</a:t>
            </a:r>
          </a:p>
          <a:p>
            <a:pPr algn="r"/>
            <a:endParaRPr lang="en-US" sz="2400" b="1" dirty="0" smtClean="0">
              <a:solidFill>
                <a:srgbClr val="FFFF00"/>
              </a:solidFill>
            </a:endParaRPr>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pic>
        <p:nvPicPr>
          <p:cNvPr id="2050" name="Picture 2"/>
          <p:cNvPicPr>
            <a:picLocks noChangeAspect="1" noChangeArrowheads="1"/>
          </p:cNvPicPr>
          <p:nvPr/>
        </p:nvPicPr>
        <p:blipFill>
          <a:blip r:embed="rId4" cstate="print"/>
          <a:srcRect/>
          <a:stretch>
            <a:fillRect/>
          </a:stretch>
        </p:blipFill>
        <p:spPr bwMode="auto">
          <a:xfrm>
            <a:off x="-84408" y="3848100"/>
            <a:ext cx="4114800" cy="3086100"/>
          </a:xfrm>
          <a:prstGeom prst="rect">
            <a:avLst/>
          </a:prstGeom>
          <a:noFill/>
          <a:ln w="9525">
            <a:noFill/>
            <a:miter lim="800000"/>
            <a:headEnd/>
            <a:tailEnd/>
          </a:ln>
          <a:effectLst/>
        </p:spPr>
      </p:pic>
    </p:spTree>
  </p:cSld>
  <p:clrMapOvr>
    <a:masterClrMapping/>
  </p:clrMapOvr>
  <p:transition spd="slow" advClick="0" advTm="4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621" y="741363"/>
            <a:ext cx="1739579"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682" y="1583353"/>
            <a:ext cx="7766050" cy="5570756"/>
          </a:xfrm>
          <a:prstGeom prst="rect">
            <a:avLst/>
          </a:prstGeom>
          <a:noFill/>
          <a:ln w="9525">
            <a:noFill/>
            <a:miter lim="800000"/>
            <a:headEnd/>
            <a:tailEnd/>
          </a:ln>
        </p:spPr>
        <p:txBody>
          <a:bodyPr wrap="square">
            <a:spAutoFit/>
          </a:bodyPr>
          <a:lstStyle/>
          <a:p>
            <a:pPr algn="r"/>
            <a:r>
              <a:rPr lang="en-US" sz="2400" b="1" u="sng" dirty="0" err="1" smtClean="0"/>
              <a:t>Tampilan</a:t>
            </a:r>
            <a:r>
              <a:rPr lang="en-US" sz="2400" b="1" u="sng" dirty="0" smtClean="0"/>
              <a:t> </a:t>
            </a:r>
            <a:r>
              <a:rPr lang="en-US" sz="2400" b="1" u="sng" dirty="0" err="1" smtClean="0"/>
              <a:t>Gedung</a:t>
            </a:r>
            <a:r>
              <a:rPr lang="en-US" sz="2400" b="1" u="sng" dirty="0" smtClean="0"/>
              <a:t> </a:t>
            </a:r>
            <a:r>
              <a:rPr lang="en-US" sz="2400" b="1" u="sng" dirty="0" err="1" smtClean="0"/>
              <a:t>dan</a:t>
            </a:r>
            <a:endParaRPr lang="en-US" sz="2400" b="1" u="sng" dirty="0" smtClean="0"/>
          </a:p>
          <a:p>
            <a:pPr algn="r"/>
            <a:r>
              <a:rPr lang="en-US" sz="2400" b="1" u="sng" dirty="0" err="1" smtClean="0"/>
              <a:t>Gangguan</a:t>
            </a:r>
            <a:r>
              <a:rPr lang="en-US" sz="2400" b="1" u="sng" dirty="0" smtClean="0"/>
              <a:t> </a:t>
            </a:r>
            <a:r>
              <a:rPr lang="en-US" sz="2400" b="1" u="sng" dirty="0" err="1" smtClean="0"/>
              <a:t>Pandangan</a:t>
            </a:r>
            <a:r>
              <a:rPr lang="en-US" sz="2400" b="1" u="sng" dirty="0" smtClean="0"/>
              <a:t> </a:t>
            </a:r>
            <a:r>
              <a:rPr lang="en-US" sz="2400" b="1" u="sng" dirty="0" err="1" smtClean="0"/>
              <a:t>sesama</a:t>
            </a:r>
            <a:r>
              <a:rPr lang="en-US" sz="2400" b="1" u="sng" dirty="0" smtClean="0"/>
              <a:t> Resident</a:t>
            </a:r>
          </a:p>
          <a:p>
            <a:pPr marL="457200" indent="-457200" algn="r"/>
            <a:endParaRPr lang="en-US" sz="2200" b="1" dirty="0" smtClean="0">
              <a:solidFill>
                <a:srgbClr val="FFFF00"/>
              </a:solidFill>
            </a:endParaRPr>
          </a:p>
          <a:p>
            <a:pPr marL="457200" indent="-457200" algn="r"/>
            <a:r>
              <a:rPr lang="en-US" sz="2200" b="1" dirty="0" err="1" smtClean="0">
                <a:solidFill>
                  <a:srgbClr val="FFFF00"/>
                </a:solidFill>
              </a:rPr>
              <a:t>Sesuai</a:t>
            </a:r>
            <a:r>
              <a:rPr lang="en-US" sz="2200" b="1" dirty="0" smtClean="0">
                <a:solidFill>
                  <a:srgbClr val="FFFF00"/>
                </a:solidFill>
              </a:rPr>
              <a:t> </a:t>
            </a:r>
            <a:r>
              <a:rPr lang="en-US" sz="2200" b="1" dirty="0" err="1" smtClean="0">
                <a:solidFill>
                  <a:srgbClr val="FFFF00"/>
                </a:solidFill>
              </a:rPr>
              <a:t>Peraturan</a:t>
            </a:r>
            <a:r>
              <a:rPr lang="en-US" sz="2200" b="1" dirty="0" smtClean="0">
                <a:solidFill>
                  <a:srgbClr val="FFFF00"/>
                </a:solidFill>
              </a:rPr>
              <a:t> </a:t>
            </a:r>
            <a:r>
              <a:rPr lang="en-US" sz="2200" b="1" dirty="0" err="1" smtClean="0">
                <a:solidFill>
                  <a:srgbClr val="FFFF00"/>
                </a:solidFill>
              </a:rPr>
              <a:t>Kepenghunian</a:t>
            </a:r>
            <a:r>
              <a:rPr lang="en-US" sz="2200" b="1" dirty="0" smtClean="0">
                <a:solidFill>
                  <a:srgbClr val="FFFF00"/>
                </a:solidFill>
              </a:rPr>
              <a:t>, </a:t>
            </a:r>
            <a:r>
              <a:rPr lang="en-US" sz="2200" b="1" dirty="0" err="1" smtClean="0">
                <a:solidFill>
                  <a:srgbClr val="FFFF00"/>
                </a:solidFill>
              </a:rPr>
              <a:t>kami</a:t>
            </a:r>
            <a:r>
              <a:rPr lang="en-US" sz="2200" b="1" dirty="0" smtClean="0">
                <a:solidFill>
                  <a:srgbClr val="FFFF00"/>
                </a:solidFill>
              </a:rPr>
              <a:t> </a:t>
            </a:r>
            <a:r>
              <a:rPr lang="en-US" sz="2200" b="1" dirty="0" err="1" smtClean="0">
                <a:solidFill>
                  <a:srgbClr val="FFFF00"/>
                </a:solidFill>
              </a:rPr>
              <a:t>himbau</a:t>
            </a:r>
            <a:r>
              <a:rPr lang="en-US" sz="2200" b="1" dirty="0" smtClean="0">
                <a:solidFill>
                  <a:srgbClr val="FFFF00"/>
                </a:solidFill>
              </a:rPr>
              <a:t> </a:t>
            </a:r>
            <a:r>
              <a:rPr lang="en-US" sz="2200" b="1" dirty="0" err="1" smtClean="0">
                <a:solidFill>
                  <a:srgbClr val="FFFF00"/>
                </a:solidFill>
              </a:rPr>
              <a:t>kembali</a:t>
            </a:r>
            <a:r>
              <a:rPr lang="en-US" sz="2200" b="1" dirty="0" smtClean="0">
                <a:solidFill>
                  <a:srgbClr val="FFFF00"/>
                </a:solidFill>
              </a:rPr>
              <a:t> </a:t>
            </a:r>
            <a:r>
              <a:rPr lang="en-US" sz="2200" b="1" dirty="0" err="1" smtClean="0">
                <a:solidFill>
                  <a:srgbClr val="FFFF00"/>
                </a:solidFill>
              </a:rPr>
              <a:t>kepada</a:t>
            </a:r>
            <a:r>
              <a:rPr lang="en-US" sz="2200" b="1" dirty="0" smtClean="0">
                <a:solidFill>
                  <a:srgbClr val="FFFF00"/>
                </a:solidFill>
              </a:rPr>
              <a:t> </a:t>
            </a:r>
            <a:r>
              <a:rPr lang="en-US" sz="2200" b="1" dirty="0" err="1" smtClean="0">
                <a:solidFill>
                  <a:srgbClr val="FFFF00"/>
                </a:solidFill>
              </a:rPr>
              <a:t>seluruh</a:t>
            </a:r>
            <a:r>
              <a:rPr lang="en-US" sz="2200" b="1" dirty="0" smtClean="0">
                <a:solidFill>
                  <a:srgbClr val="FFFF00"/>
                </a:solidFill>
              </a:rPr>
              <a:t> Resident agar </a:t>
            </a:r>
            <a:r>
              <a:rPr lang="en-US" sz="2200" b="1" dirty="0" err="1" smtClean="0">
                <a:solidFill>
                  <a:srgbClr val="FFFF00"/>
                </a:solidFill>
              </a:rPr>
              <a:t>mengingatkan</a:t>
            </a:r>
            <a:r>
              <a:rPr lang="en-US" sz="2200" b="1" dirty="0" smtClean="0">
                <a:solidFill>
                  <a:srgbClr val="FFFF00"/>
                </a:solidFill>
              </a:rPr>
              <a:t> </a:t>
            </a:r>
            <a:r>
              <a:rPr lang="en-US" sz="2200" b="1" dirty="0" err="1" smtClean="0">
                <a:solidFill>
                  <a:srgbClr val="FFFF00"/>
                </a:solidFill>
              </a:rPr>
              <a:t>Karyawan</a:t>
            </a:r>
            <a:r>
              <a:rPr lang="en-US" sz="2200" b="1" dirty="0" smtClean="0">
                <a:solidFill>
                  <a:srgbClr val="FFFF00"/>
                </a:solidFill>
              </a:rPr>
              <a:t> / </a:t>
            </a:r>
            <a:r>
              <a:rPr lang="en-US" sz="2200" b="1" dirty="0" err="1" smtClean="0">
                <a:solidFill>
                  <a:srgbClr val="FFFF00"/>
                </a:solidFill>
              </a:rPr>
              <a:t>Pekerjanya</a:t>
            </a:r>
            <a:r>
              <a:rPr lang="en-US" sz="2200" b="1" dirty="0" smtClean="0">
                <a:solidFill>
                  <a:srgbClr val="FFFF00"/>
                </a:solidFill>
              </a:rPr>
              <a:t> </a:t>
            </a:r>
            <a:r>
              <a:rPr lang="en-US" sz="2200" b="1" dirty="0" err="1" smtClean="0">
                <a:solidFill>
                  <a:srgbClr val="FFFF00"/>
                </a:solidFill>
              </a:rPr>
              <a:t>untuk</a:t>
            </a:r>
            <a:r>
              <a:rPr lang="en-US" sz="2200" b="1" dirty="0" smtClean="0">
                <a:solidFill>
                  <a:srgbClr val="FFFF00"/>
                </a:solidFill>
              </a:rPr>
              <a:t>:</a:t>
            </a:r>
          </a:p>
          <a:p>
            <a:pPr marL="457200" indent="-457200" algn="r"/>
            <a:endParaRPr lang="en-US" sz="2200" b="1" dirty="0" smtClean="0">
              <a:solidFill>
                <a:srgbClr val="FFFF00"/>
              </a:solidFill>
            </a:endParaRPr>
          </a:p>
          <a:p>
            <a:pPr marL="457200" indent="-457200" algn="r">
              <a:buFont typeface="+mj-lt"/>
              <a:buAutoNum type="arabicPeriod" startAt="3"/>
            </a:pPr>
            <a:r>
              <a:rPr lang="en-US" sz="2200" b="1" dirty="0" err="1" smtClean="0">
                <a:solidFill>
                  <a:srgbClr val="FFFF00"/>
                </a:solidFill>
              </a:rPr>
              <a:t>Tidak</a:t>
            </a:r>
            <a:r>
              <a:rPr lang="en-US" sz="2200" b="1" dirty="0" smtClean="0">
                <a:solidFill>
                  <a:srgbClr val="FFFF00"/>
                </a:solidFill>
              </a:rPr>
              <a:t> </a:t>
            </a:r>
            <a:r>
              <a:rPr lang="en-US" sz="2200" b="1" dirty="0" err="1" smtClean="0">
                <a:solidFill>
                  <a:srgbClr val="FFFF00"/>
                </a:solidFill>
              </a:rPr>
              <a:t>meletakan</a:t>
            </a:r>
            <a:r>
              <a:rPr lang="en-US" sz="2200" b="1" dirty="0" smtClean="0">
                <a:solidFill>
                  <a:srgbClr val="FFFF00"/>
                </a:solidFill>
              </a:rPr>
              <a:t> </a:t>
            </a:r>
            <a:r>
              <a:rPr lang="en-US" sz="2200" b="1" dirty="0" err="1" smtClean="0">
                <a:solidFill>
                  <a:srgbClr val="FFFF00"/>
                </a:solidFill>
              </a:rPr>
              <a:t>tanaman</a:t>
            </a:r>
            <a:r>
              <a:rPr lang="en-US" sz="2200" b="1" dirty="0" smtClean="0">
                <a:solidFill>
                  <a:srgbClr val="FFFF00"/>
                </a:solidFill>
              </a:rPr>
              <a:t> </a:t>
            </a:r>
          </a:p>
          <a:p>
            <a:pPr marL="457200" indent="-457200" algn="r"/>
            <a:r>
              <a:rPr lang="en-US" sz="2200" b="1" dirty="0" err="1" smtClean="0">
                <a:solidFill>
                  <a:srgbClr val="FFFF00"/>
                </a:solidFill>
              </a:rPr>
              <a:t>atau</a:t>
            </a:r>
            <a:r>
              <a:rPr lang="en-US" sz="2200" b="1" dirty="0" smtClean="0">
                <a:solidFill>
                  <a:srgbClr val="FFFF00"/>
                </a:solidFill>
              </a:rPr>
              <a:t> pot-pot </a:t>
            </a:r>
            <a:r>
              <a:rPr lang="en-US" sz="2200" b="1" dirty="0" err="1" smtClean="0">
                <a:solidFill>
                  <a:srgbClr val="FFFF00"/>
                </a:solidFill>
              </a:rPr>
              <a:t>tanaman</a:t>
            </a:r>
            <a:r>
              <a:rPr lang="en-US" sz="2200" b="1" dirty="0" smtClean="0">
                <a:solidFill>
                  <a:srgbClr val="FFFF00"/>
                </a:solidFill>
              </a:rPr>
              <a:t> </a:t>
            </a:r>
            <a:r>
              <a:rPr lang="en-US" sz="2200" b="1" dirty="0" err="1" smtClean="0">
                <a:solidFill>
                  <a:srgbClr val="FFFF00"/>
                </a:solidFill>
              </a:rPr>
              <a:t>terlalu</a:t>
            </a:r>
            <a:r>
              <a:rPr lang="en-US" sz="2200" b="1" dirty="0" smtClean="0">
                <a:solidFill>
                  <a:srgbClr val="FFFF00"/>
                </a:solidFill>
              </a:rPr>
              <a:t> </a:t>
            </a:r>
          </a:p>
          <a:p>
            <a:pPr marL="457200" indent="-457200" algn="r"/>
            <a:r>
              <a:rPr lang="en-US" sz="2200" b="1" dirty="0" err="1" smtClean="0">
                <a:solidFill>
                  <a:srgbClr val="FFFF00"/>
                </a:solidFill>
              </a:rPr>
              <a:t>dekat</a:t>
            </a:r>
            <a:r>
              <a:rPr lang="en-US" sz="2200" b="1" dirty="0" smtClean="0">
                <a:solidFill>
                  <a:srgbClr val="FFFF00"/>
                </a:solidFill>
              </a:rPr>
              <a:t> </a:t>
            </a:r>
            <a:r>
              <a:rPr lang="en-US" sz="2200" b="1" dirty="0" err="1" smtClean="0">
                <a:solidFill>
                  <a:srgbClr val="FFFF00"/>
                </a:solidFill>
              </a:rPr>
              <a:t>ke</a:t>
            </a:r>
            <a:r>
              <a:rPr lang="en-US" sz="2200" b="1" dirty="0" smtClean="0">
                <a:solidFill>
                  <a:srgbClr val="FFFF00"/>
                </a:solidFill>
              </a:rPr>
              <a:t> </a:t>
            </a:r>
            <a:r>
              <a:rPr lang="en-US" sz="2200" b="1" dirty="0" err="1" smtClean="0">
                <a:solidFill>
                  <a:srgbClr val="FFFF00"/>
                </a:solidFill>
              </a:rPr>
              <a:t>kaca</a:t>
            </a:r>
            <a:r>
              <a:rPr lang="en-US" sz="2200" b="1" dirty="0" smtClean="0">
                <a:solidFill>
                  <a:srgbClr val="FFFF00"/>
                </a:solidFill>
              </a:rPr>
              <a:t> </a:t>
            </a:r>
            <a:r>
              <a:rPr lang="en-US" sz="2200" b="1" dirty="0" err="1" smtClean="0">
                <a:solidFill>
                  <a:srgbClr val="FFFF00"/>
                </a:solidFill>
              </a:rPr>
              <a:t>Balkon</a:t>
            </a:r>
            <a:r>
              <a:rPr lang="en-US" sz="2200" b="1" dirty="0" smtClean="0">
                <a:solidFill>
                  <a:srgbClr val="FFFF00"/>
                </a:solidFill>
              </a:rPr>
              <a:t> </a:t>
            </a:r>
            <a:r>
              <a:rPr lang="en-US" sz="2200" b="1" dirty="0" err="1" smtClean="0">
                <a:solidFill>
                  <a:srgbClr val="FFFF00"/>
                </a:solidFill>
              </a:rPr>
              <a:t>atau</a:t>
            </a:r>
            <a:endParaRPr lang="en-US" sz="2200" b="1" dirty="0" smtClean="0">
              <a:solidFill>
                <a:srgbClr val="FFFF00"/>
              </a:solidFill>
            </a:endParaRPr>
          </a:p>
          <a:p>
            <a:pPr marL="457200" indent="-457200" algn="r"/>
            <a:r>
              <a:rPr lang="en-US" sz="2200" b="1" dirty="0" smtClean="0">
                <a:solidFill>
                  <a:srgbClr val="FFFF00"/>
                </a:solidFill>
              </a:rPr>
              <a:t> </a:t>
            </a:r>
            <a:r>
              <a:rPr lang="en-US" sz="2200" b="1" dirty="0" err="1" smtClean="0">
                <a:solidFill>
                  <a:srgbClr val="FFFF00"/>
                </a:solidFill>
              </a:rPr>
              <a:t>menekan</a:t>
            </a:r>
            <a:r>
              <a:rPr lang="en-US" sz="2200" b="1" dirty="0" smtClean="0">
                <a:solidFill>
                  <a:srgbClr val="FFFF00"/>
                </a:solidFill>
              </a:rPr>
              <a:t> </a:t>
            </a:r>
            <a:r>
              <a:rPr lang="en-US" sz="2200" b="1" dirty="0" err="1" smtClean="0">
                <a:solidFill>
                  <a:srgbClr val="FFFF00"/>
                </a:solidFill>
              </a:rPr>
              <a:t>kaca</a:t>
            </a:r>
            <a:r>
              <a:rPr lang="en-US" sz="2200" b="1" dirty="0" smtClean="0">
                <a:solidFill>
                  <a:srgbClr val="FFFF00"/>
                </a:solidFill>
              </a:rPr>
              <a:t> yang </a:t>
            </a:r>
            <a:r>
              <a:rPr lang="en-US" sz="2200" b="1" dirty="0" err="1" smtClean="0">
                <a:solidFill>
                  <a:srgbClr val="FFFF00"/>
                </a:solidFill>
              </a:rPr>
              <a:t>mungkin</a:t>
            </a:r>
            <a:r>
              <a:rPr lang="en-US" sz="2200" b="1" dirty="0" smtClean="0">
                <a:solidFill>
                  <a:srgbClr val="FFFF00"/>
                </a:solidFill>
              </a:rPr>
              <a:t> </a:t>
            </a:r>
          </a:p>
          <a:p>
            <a:pPr marL="457200" indent="-457200" algn="r"/>
            <a:r>
              <a:rPr lang="en-US" sz="2200" b="1" dirty="0" err="1" smtClean="0">
                <a:solidFill>
                  <a:srgbClr val="FFFF00"/>
                </a:solidFill>
              </a:rPr>
              <a:t>akan</a:t>
            </a:r>
            <a:r>
              <a:rPr lang="en-US" sz="2200" b="1" dirty="0" smtClean="0">
                <a:solidFill>
                  <a:srgbClr val="FFFF00"/>
                </a:solidFill>
              </a:rPr>
              <a:t> </a:t>
            </a:r>
            <a:r>
              <a:rPr lang="en-US" sz="2200" b="1" dirty="0" err="1" smtClean="0">
                <a:solidFill>
                  <a:srgbClr val="FFFF00"/>
                </a:solidFill>
              </a:rPr>
              <a:t>mengakibatkan</a:t>
            </a:r>
            <a:r>
              <a:rPr lang="en-US" sz="2200" b="1" dirty="0" smtClean="0">
                <a:solidFill>
                  <a:srgbClr val="FFFF00"/>
                </a:solidFill>
              </a:rPr>
              <a:t> </a:t>
            </a:r>
          </a:p>
          <a:p>
            <a:pPr marL="457200" indent="-457200" algn="r"/>
            <a:r>
              <a:rPr lang="en-US" sz="2200" b="1" dirty="0" err="1" smtClean="0">
                <a:solidFill>
                  <a:srgbClr val="FFFF00"/>
                </a:solidFill>
              </a:rPr>
              <a:t>kaca</a:t>
            </a:r>
            <a:r>
              <a:rPr lang="en-US" sz="2200" b="1" dirty="0" smtClean="0">
                <a:solidFill>
                  <a:srgbClr val="FFFF00"/>
                </a:solidFill>
              </a:rPr>
              <a:t> </a:t>
            </a:r>
            <a:r>
              <a:rPr lang="en-US" sz="2200" b="1" dirty="0" err="1" smtClean="0">
                <a:solidFill>
                  <a:srgbClr val="FFFF00"/>
                </a:solidFill>
              </a:rPr>
              <a:t>pecah</a:t>
            </a:r>
            <a:r>
              <a:rPr lang="en-US" sz="2200" b="1" dirty="0" smtClean="0">
                <a:solidFill>
                  <a:srgbClr val="FFFF00"/>
                </a:solidFill>
              </a:rPr>
              <a:t>  </a:t>
            </a:r>
          </a:p>
          <a:p>
            <a:pPr marL="457200" indent="-457200" algn="r"/>
            <a:r>
              <a:rPr lang="en-US" sz="2000" b="1" i="1" dirty="0" smtClean="0"/>
              <a:t>(Photo </a:t>
            </a:r>
            <a:r>
              <a:rPr lang="en-US" sz="2000" b="1" i="1" dirty="0" err="1" smtClean="0"/>
              <a:t>ini</a:t>
            </a:r>
            <a:r>
              <a:rPr lang="en-US" sz="2000" b="1" i="1" dirty="0" smtClean="0"/>
              <a:t> </a:t>
            </a:r>
            <a:r>
              <a:rPr lang="en-US" sz="2000" b="1" i="1" dirty="0" err="1" smtClean="0"/>
              <a:t>hanya</a:t>
            </a:r>
            <a:r>
              <a:rPr lang="en-US" sz="2000" b="1" i="1" dirty="0" smtClean="0"/>
              <a:t> </a:t>
            </a:r>
            <a:r>
              <a:rPr lang="en-US" sz="2000" b="1" i="1" dirty="0" err="1" smtClean="0"/>
              <a:t>sebagai</a:t>
            </a:r>
            <a:r>
              <a:rPr lang="en-US" sz="2000" b="1" i="1" dirty="0" smtClean="0"/>
              <a:t> </a:t>
            </a:r>
            <a:r>
              <a:rPr lang="en-US" sz="2000" b="1" i="1" dirty="0" err="1" smtClean="0"/>
              <a:t>contoh</a:t>
            </a:r>
            <a:r>
              <a:rPr lang="en-US" sz="2000" b="1" i="1" dirty="0" smtClean="0"/>
              <a:t>)</a:t>
            </a:r>
            <a:r>
              <a:rPr lang="en-US" sz="2000" b="1" dirty="0" smtClean="0">
                <a:solidFill>
                  <a:srgbClr val="FFFF00"/>
                </a:solidFill>
              </a:rPr>
              <a:t> </a:t>
            </a:r>
          </a:p>
          <a:p>
            <a:pPr marL="457200" indent="-457200" algn="r"/>
            <a:r>
              <a:rPr lang="en-US" sz="2200" b="1" dirty="0" smtClean="0">
                <a:solidFill>
                  <a:srgbClr val="FFFF00"/>
                </a:solidFill>
              </a:rPr>
              <a:t> </a:t>
            </a:r>
          </a:p>
          <a:p>
            <a:pPr algn="r"/>
            <a:endParaRPr lang="en-US" sz="2400" b="1" dirty="0" smtClean="0">
              <a:solidFill>
                <a:srgbClr val="FFFF00"/>
              </a:solidFill>
            </a:endParaRPr>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pic>
        <p:nvPicPr>
          <p:cNvPr id="3074" name="Picture 2"/>
          <p:cNvPicPr>
            <a:picLocks noChangeAspect="1" noChangeArrowheads="1"/>
          </p:cNvPicPr>
          <p:nvPr/>
        </p:nvPicPr>
        <p:blipFill>
          <a:blip r:embed="rId4" cstate="print"/>
          <a:srcRect/>
          <a:stretch>
            <a:fillRect/>
          </a:stretch>
        </p:blipFill>
        <p:spPr bwMode="auto">
          <a:xfrm>
            <a:off x="-50800" y="3733800"/>
            <a:ext cx="4165600" cy="3124200"/>
          </a:xfrm>
          <a:prstGeom prst="rect">
            <a:avLst/>
          </a:prstGeom>
          <a:noFill/>
          <a:ln w="9525">
            <a:noFill/>
            <a:miter lim="800000"/>
            <a:headEnd/>
            <a:tailEnd/>
          </a:ln>
          <a:effectLst/>
        </p:spPr>
      </p:pic>
    </p:spTree>
  </p:cSld>
  <p:clrMapOvr>
    <a:masterClrMapping/>
  </p:clrMapOvr>
  <p:transition spd="slow" advClick="0" advTm="4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621" y="741363"/>
            <a:ext cx="1739579"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615950" y="1568946"/>
            <a:ext cx="7766050" cy="3908762"/>
          </a:xfrm>
          <a:prstGeom prst="rect">
            <a:avLst/>
          </a:prstGeom>
          <a:noFill/>
          <a:ln w="9525">
            <a:noFill/>
            <a:miter lim="800000"/>
            <a:headEnd/>
            <a:tailEnd/>
          </a:ln>
        </p:spPr>
        <p:txBody>
          <a:bodyPr wrap="square">
            <a:spAutoFit/>
          </a:bodyPr>
          <a:lstStyle/>
          <a:p>
            <a:pPr algn="r"/>
            <a:r>
              <a:rPr lang="en-US" sz="2400" b="1" u="sng" dirty="0" smtClean="0"/>
              <a:t>SUMBAT </a:t>
            </a:r>
            <a:r>
              <a:rPr lang="en-US" sz="2400" b="1" u="sng" dirty="0" err="1" smtClean="0"/>
              <a:t>di</a:t>
            </a:r>
            <a:r>
              <a:rPr lang="en-US" sz="2400" b="1" u="sng" dirty="0" smtClean="0"/>
              <a:t> PIPA UTAMA </a:t>
            </a:r>
            <a:r>
              <a:rPr lang="en-US" sz="2400" b="1" u="sng" dirty="0" err="1" smtClean="0"/>
              <a:t>Pembuangan</a:t>
            </a:r>
            <a:r>
              <a:rPr lang="en-US" sz="2400" b="1" u="sng" dirty="0" smtClean="0"/>
              <a:t> air </a:t>
            </a:r>
            <a:r>
              <a:rPr lang="en-US" sz="2400" b="1" u="sng" dirty="0" err="1" smtClean="0"/>
              <a:t>dari</a:t>
            </a:r>
            <a:r>
              <a:rPr lang="en-US" sz="2400" b="1" u="sng" dirty="0" smtClean="0"/>
              <a:t> DAPUR</a:t>
            </a:r>
          </a:p>
          <a:p>
            <a:pPr marL="457200" indent="-457200" algn="r"/>
            <a:endParaRPr lang="en-US" sz="2200" b="1" u="sng" dirty="0" smtClean="0">
              <a:solidFill>
                <a:srgbClr val="FFFF00"/>
              </a:solidFill>
            </a:endParaRPr>
          </a:p>
          <a:p>
            <a:pPr marL="457200" indent="-457200" algn="r"/>
            <a:r>
              <a:rPr lang="en-US" sz="2200" b="1" dirty="0" err="1" smtClean="0">
                <a:solidFill>
                  <a:srgbClr val="FFFF00"/>
                </a:solidFill>
              </a:rPr>
              <a:t>Selama</a:t>
            </a:r>
            <a:r>
              <a:rPr lang="en-US" sz="2200" b="1" dirty="0" smtClean="0">
                <a:solidFill>
                  <a:srgbClr val="FFFF00"/>
                </a:solidFill>
              </a:rPr>
              <a:t> </a:t>
            </a:r>
            <a:r>
              <a:rPr lang="en-US" sz="2200" b="1" dirty="0" err="1" smtClean="0">
                <a:solidFill>
                  <a:srgbClr val="FFFF00"/>
                </a:solidFill>
              </a:rPr>
              <a:t>bulan</a:t>
            </a:r>
            <a:r>
              <a:rPr lang="en-US" sz="2200" b="1" dirty="0" smtClean="0">
                <a:solidFill>
                  <a:srgbClr val="FFFF00"/>
                </a:solidFill>
              </a:rPr>
              <a:t> </a:t>
            </a:r>
            <a:r>
              <a:rPr lang="en-US" sz="2200" b="1" dirty="0" err="1" smtClean="0">
                <a:solidFill>
                  <a:srgbClr val="FFFF00"/>
                </a:solidFill>
              </a:rPr>
              <a:t>Oktober</a:t>
            </a:r>
            <a:r>
              <a:rPr lang="en-US" sz="2200" b="1" dirty="0" smtClean="0">
                <a:solidFill>
                  <a:srgbClr val="FFFF00"/>
                </a:solidFill>
              </a:rPr>
              <a:t> </a:t>
            </a:r>
            <a:r>
              <a:rPr lang="en-US" sz="2200" b="1" dirty="0" err="1" smtClean="0">
                <a:solidFill>
                  <a:srgbClr val="FFFF00"/>
                </a:solidFill>
              </a:rPr>
              <a:t>dan</a:t>
            </a:r>
            <a:r>
              <a:rPr lang="en-US" sz="2200" b="1" dirty="0" smtClean="0">
                <a:solidFill>
                  <a:srgbClr val="FFFF00"/>
                </a:solidFill>
              </a:rPr>
              <a:t> November 2011, </a:t>
            </a:r>
            <a:r>
              <a:rPr lang="en-US" sz="2200" b="1" dirty="0" err="1" smtClean="0">
                <a:solidFill>
                  <a:srgbClr val="FFFF00"/>
                </a:solidFill>
              </a:rPr>
              <a:t>telah</a:t>
            </a:r>
            <a:r>
              <a:rPr lang="en-US" sz="2200" b="1" dirty="0" smtClean="0">
                <a:solidFill>
                  <a:srgbClr val="FFFF00"/>
                </a:solidFill>
              </a:rPr>
              <a:t> </a:t>
            </a:r>
            <a:r>
              <a:rPr lang="en-US" sz="2200" b="1" dirty="0" err="1" smtClean="0">
                <a:solidFill>
                  <a:srgbClr val="FFFF00"/>
                </a:solidFill>
              </a:rPr>
              <a:t>terjadi</a:t>
            </a:r>
            <a:r>
              <a:rPr lang="en-US" sz="2200" b="1" dirty="0" smtClean="0">
                <a:solidFill>
                  <a:srgbClr val="FFFF00"/>
                </a:solidFill>
              </a:rPr>
              <a:t> 3 kali SUMBAT </a:t>
            </a:r>
            <a:r>
              <a:rPr lang="en-US" sz="2200" b="1" dirty="0" err="1" smtClean="0">
                <a:solidFill>
                  <a:srgbClr val="FFFF00"/>
                </a:solidFill>
              </a:rPr>
              <a:t>pada</a:t>
            </a:r>
            <a:r>
              <a:rPr lang="en-US" sz="2200" b="1" dirty="0" smtClean="0">
                <a:solidFill>
                  <a:srgbClr val="FFFF00"/>
                </a:solidFill>
              </a:rPr>
              <a:t> </a:t>
            </a:r>
            <a:r>
              <a:rPr lang="en-US" sz="2200" b="1" dirty="0" err="1" smtClean="0">
                <a:solidFill>
                  <a:srgbClr val="FFFF00"/>
                </a:solidFill>
              </a:rPr>
              <a:t>Pipa</a:t>
            </a:r>
            <a:r>
              <a:rPr lang="en-US" sz="2200" b="1" dirty="0" smtClean="0">
                <a:solidFill>
                  <a:srgbClr val="FFFF00"/>
                </a:solidFill>
              </a:rPr>
              <a:t> </a:t>
            </a:r>
            <a:r>
              <a:rPr lang="en-US" sz="2200" b="1" dirty="0" err="1" smtClean="0">
                <a:solidFill>
                  <a:srgbClr val="FFFF00"/>
                </a:solidFill>
              </a:rPr>
              <a:t>Utama</a:t>
            </a:r>
            <a:r>
              <a:rPr lang="en-US" sz="2200" b="1" dirty="0" smtClean="0">
                <a:solidFill>
                  <a:srgbClr val="FFFF00"/>
                </a:solidFill>
              </a:rPr>
              <a:t> </a:t>
            </a:r>
            <a:r>
              <a:rPr lang="en-US" sz="2200" b="1" dirty="0" err="1" smtClean="0">
                <a:solidFill>
                  <a:srgbClr val="FFFF00"/>
                </a:solidFill>
              </a:rPr>
              <a:t>Pembuangan</a:t>
            </a:r>
            <a:r>
              <a:rPr lang="en-US" sz="2200" b="1" dirty="0" smtClean="0">
                <a:solidFill>
                  <a:srgbClr val="FFFF00"/>
                </a:solidFill>
              </a:rPr>
              <a:t> Air </a:t>
            </a:r>
            <a:r>
              <a:rPr lang="en-US" sz="2200" b="1" dirty="0" err="1" smtClean="0">
                <a:solidFill>
                  <a:srgbClr val="FFFF00"/>
                </a:solidFill>
              </a:rPr>
              <a:t>dari</a:t>
            </a:r>
            <a:r>
              <a:rPr lang="en-US" sz="2200" b="1" dirty="0" smtClean="0">
                <a:solidFill>
                  <a:srgbClr val="FFFF00"/>
                </a:solidFill>
              </a:rPr>
              <a:t> DAPUR </a:t>
            </a:r>
            <a:r>
              <a:rPr lang="en-US" sz="2200" b="1" dirty="0" err="1" smtClean="0">
                <a:solidFill>
                  <a:srgbClr val="FFFF00"/>
                </a:solidFill>
              </a:rPr>
              <a:t>dan</a:t>
            </a:r>
            <a:r>
              <a:rPr lang="en-US" sz="2200" b="1" dirty="0" smtClean="0">
                <a:solidFill>
                  <a:srgbClr val="FFFF00"/>
                </a:solidFill>
              </a:rPr>
              <a:t> </a:t>
            </a:r>
            <a:r>
              <a:rPr lang="en-US" sz="2200" b="1" dirty="0" err="1" smtClean="0">
                <a:solidFill>
                  <a:srgbClr val="FFFF00"/>
                </a:solidFill>
              </a:rPr>
              <a:t>kita</a:t>
            </a:r>
            <a:r>
              <a:rPr lang="en-US" sz="2200" b="1" dirty="0" smtClean="0">
                <a:solidFill>
                  <a:srgbClr val="FFFF00"/>
                </a:solidFill>
              </a:rPr>
              <a:t> </a:t>
            </a:r>
            <a:r>
              <a:rPr lang="en-US" sz="2200" b="1" dirty="0" err="1" smtClean="0">
                <a:solidFill>
                  <a:srgbClr val="FFFF00"/>
                </a:solidFill>
              </a:rPr>
              <a:t>harus</a:t>
            </a:r>
            <a:r>
              <a:rPr lang="en-US" sz="2200" b="1" dirty="0" smtClean="0">
                <a:solidFill>
                  <a:srgbClr val="FFFF00"/>
                </a:solidFill>
              </a:rPr>
              <a:t> MENGGANTINYA</a:t>
            </a:r>
          </a:p>
          <a:p>
            <a:pPr marL="457200" indent="-457200" algn="r"/>
            <a:r>
              <a:rPr lang="en-US" sz="2200" b="1" dirty="0" smtClean="0">
                <a:solidFill>
                  <a:srgbClr val="FFFF00"/>
                </a:solidFill>
              </a:rPr>
              <a:t> </a:t>
            </a:r>
            <a:r>
              <a:rPr lang="en-US" sz="2200" b="1" dirty="0" err="1" smtClean="0">
                <a:solidFill>
                  <a:srgbClr val="FFFF00"/>
                </a:solidFill>
              </a:rPr>
              <a:t>dengan</a:t>
            </a:r>
            <a:r>
              <a:rPr lang="en-US" sz="2200" b="1" dirty="0" smtClean="0">
                <a:solidFill>
                  <a:srgbClr val="FFFF00"/>
                </a:solidFill>
              </a:rPr>
              <a:t> </a:t>
            </a:r>
            <a:r>
              <a:rPr lang="en-US" sz="2200" b="1" dirty="0" err="1" smtClean="0">
                <a:solidFill>
                  <a:srgbClr val="FFFF00"/>
                </a:solidFill>
              </a:rPr>
              <a:t>panjang</a:t>
            </a:r>
            <a:r>
              <a:rPr lang="en-US" sz="2200" b="1" dirty="0" smtClean="0">
                <a:solidFill>
                  <a:srgbClr val="FFFF00"/>
                </a:solidFill>
              </a:rPr>
              <a:t> </a:t>
            </a:r>
            <a:r>
              <a:rPr lang="en-US" sz="2200" b="1" u="sng" dirty="0" smtClean="0">
                <a:solidFill>
                  <a:srgbClr val="FFFF00"/>
                </a:solidFill>
              </a:rPr>
              <a:t>+</a:t>
            </a:r>
            <a:r>
              <a:rPr lang="en-US" sz="2200" b="1" dirty="0" smtClean="0">
                <a:solidFill>
                  <a:srgbClr val="FFFF00"/>
                </a:solidFill>
              </a:rPr>
              <a:t> 6 meter. </a:t>
            </a:r>
            <a:r>
              <a:rPr lang="en-US" sz="2200" b="1" dirty="0" err="1" smtClean="0">
                <a:solidFill>
                  <a:srgbClr val="FFFF00"/>
                </a:solidFill>
              </a:rPr>
              <a:t>Pipa</a:t>
            </a:r>
            <a:r>
              <a:rPr lang="en-US" sz="2200" b="1" dirty="0" smtClean="0">
                <a:solidFill>
                  <a:srgbClr val="FFFF00"/>
                </a:solidFill>
              </a:rPr>
              <a:t> </a:t>
            </a:r>
            <a:r>
              <a:rPr lang="en-US" sz="2200" b="1" dirty="0" err="1" smtClean="0">
                <a:solidFill>
                  <a:srgbClr val="FFFF00"/>
                </a:solidFill>
              </a:rPr>
              <a:t>berada</a:t>
            </a:r>
            <a:r>
              <a:rPr lang="en-US" sz="2200" b="1" dirty="0" smtClean="0">
                <a:solidFill>
                  <a:srgbClr val="FFFF00"/>
                </a:solidFill>
              </a:rPr>
              <a:t> </a:t>
            </a:r>
            <a:r>
              <a:rPr lang="en-US" sz="2200" b="1" dirty="0" err="1" smtClean="0">
                <a:solidFill>
                  <a:srgbClr val="FFFF00"/>
                </a:solidFill>
              </a:rPr>
              <a:t>di</a:t>
            </a:r>
            <a:r>
              <a:rPr lang="en-US" sz="2200" b="1" dirty="0" smtClean="0">
                <a:solidFill>
                  <a:srgbClr val="FFFF00"/>
                </a:solidFill>
              </a:rPr>
              <a:t> </a:t>
            </a:r>
            <a:r>
              <a:rPr lang="en-US" sz="2200" b="1" dirty="0" err="1" smtClean="0">
                <a:solidFill>
                  <a:srgbClr val="FFFF00"/>
                </a:solidFill>
              </a:rPr>
              <a:t>lantai</a:t>
            </a:r>
            <a:r>
              <a:rPr lang="en-US" sz="2200" b="1" dirty="0" smtClean="0">
                <a:solidFill>
                  <a:srgbClr val="FFFF00"/>
                </a:solidFill>
              </a:rPr>
              <a:t> 6.</a:t>
            </a:r>
          </a:p>
          <a:p>
            <a:pPr marL="457200" indent="-457200" algn="r"/>
            <a:r>
              <a:rPr lang="en-US" sz="2200" b="1" dirty="0" err="1" smtClean="0">
                <a:solidFill>
                  <a:srgbClr val="FFFF00"/>
                </a:solidFill>
              </a:rPr>
              <a:t>Untuk</a:t>
            </a:r>
            <a:r>
              <a:rPr lang="en-US" sz="2200" b="1" dirty="0" smtClean="0">
                <a:solidFill>
                  <a:srgbClr val="FFFF00"/>
                </a:solidFill>
              </a:rPr>
              <a:t> </a:t>
            </a:r>
            <a:r>
              <a:rPr lang="en-US" sz="2200" b="1" dirty="0" err="1" smtClean="0">
                <a:solidFill>
                  <a:srgbClr val="FFFF00"/>
                </a:solidFill>
              </a:rPr>
              <a:t>mencegahnya</a:t>
            </a:r>
            <a:r>
              <a:rPr lang="en-US" sz="2200" b="1" dirty="0" smtClean="0">
                <a:solidFill>
                  <a:srgbClr val="FFFF00"/>
                </a:solidFill>
              </a:rPr>
              <a:t> </a:t>
            </a:r>
            <a:r>
              <a:rPr lang="en-US" sz="2200" b="1" dirty="0" err="1" smtClean="0">
                <a:solidFill>
                  <a:srgbClr val="FFFF00"/>
                </a:solidFill>
              </a:rPr>
              <a:t>kami</a:t>
            </a:r>
            <a:r>
              <a:rPr lang="en-US" sz="2200" b="1" dirty="0" smtClean="0">
                <a:solidFill>
                  <a:srgbClr val="FFFF00"/>
                </a:solidFill>
              </a:rPr>
              <a:t> </a:t>
            </a:r>
            <a:r>
              <a:rPr lang="en-US" sz="2200" b="1" dirty="0" err="1" smtClean="0">
                <a:solidFill>
                  <a:srgbClr val="FFFF00"/>
                </a:solidFill>
              </a:rPr>
              <a:t>tetap</a:t>
            </a:r>
            <a:r>
              <a:rPr lang="en-US" sz="2200" b="1" dirty="0" smtClean="0">
                <a:solidFill>
                  <a:srgbClr val="FFFF00"/>
                </a:solidFill>
              </a:rPr>
              <a:t> </a:t>
            </a:r>
          </a:p>
          <a:p>
            <a:pPr marL="457200" indent="-457200" algn="r"/>
            <a:r>
              <a:rPr lang="en-US" sz="2200" b="1" dirty="0" err="1" smtClean="0">
                <a:solidFill>
                  <a:srgbClr val="FFFF00"/>
                </a:solidFill>
              </a:rPr>
              <a:t>menghimbau</a:t>
            </a:r>
            <a:r>
              <a:rPr lang="en-US" sz="2200" b="1" dirty="0" smtClean="0">
                <a:solidFill>
                  <a:srgbClr val="FFFF00"/>
                </a:solidFill>
              </a:rPr>
              <a:t> </a:t>
            </a:r>
            <a:r>
              <a:rPr lang="en-US" sz="2200" b="1" dirty="0" err="1" smtClean="0">
                <a:solidFill>
                  <a:srgbClr val="FFFF00"/>
                </a:solidFill>
              </a:rPr>
              <a:t>kepada</a:t>
            </a:r>
            <a:r>
              <a:rPr lang="en-US" sz="2200" b="1" dirty="0" smtClean="0">
                <a:solidFill>
                  <a:srgbClr val="FFFF00"/>
                </a:solidFill>
              </a:rPr>
              <a:t> </a:t>
            </a:r>
            <a:r>
              <a:rPr lang="en-US" sz="2200" b="1" dirty="0" err="1" smtClean="0">
                <a:solidFill>
                  <a:srgbClr val="FFFF00"/>
                </a:solidFill>
              </a:rPr>
              <a:t>seluruh</a:t>
            </a:r>
            <a:r>
              <a:rPr lang="en-US" sz="2200" b="1" dirty="0" smtClean="0">
                <a:solidFill>
                  <a:srgbClr val="FFFF00"/>
                </a:solidFill>
              </a:rPr>
              <a:t> </a:t>
            </a:r>
          </a:p>
          <a:p>
            <a:pPr marL="457200" indent="-457200" algn="r"/>
            <a:r>
              <a:rPr lang="en-US" sz="2200" b="1" dirty="0" smtClean="0">
                <a:solidFill>
                  <a:srgbClr val="FFFF00"/>
                </a:solidFill>
              </a:rPr>
              <a:t>Resident &amp; </a:t>
            </a:r>
            <a:r>
              <a:rPr lang="en-US" sz="2200" b="1" dirty="0" err="1" smtClean="0">
                <a:solidFill>
                  <a:srgbClr val="FFFF00"/>
                </a:solidFill>
              </a:rPr>
              <a:t>Pekerjanya</a:t>
            </a:r>
            <a:r>
              <a:rPr lang="en-US" sz="2200" b="1" dirty="0" smtClean="0">
                <a:solidFill>
                  <a:srgbClr val="FFFF00"/>
                </a:solidFill>
              </a:rPr>
              <a:t>:</a:t>
            </a:r>
          </a:p>
          <a:p>
            <a:pPr algn="r"/>
            <a:endParaRPr lang="en-US" sz="2400" b="1" dirty="0" smtClean="0">
              <a:solidFill>
                <a:srgbClr val="FFFF00"/>
              </a:solidFill>
            </a:endParaRPr>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50800" y="4191000"/>
            <a:ext cx="3454400" cy="2590800"/>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581400" y="4429542"/>
            <a:ext cx="4800600" cy="2123658"/>
          </a:xfrm>
          <a:prstGeom prst="rect">
            <a:avLst/>
          </a:prstGeom>
          <a:noFill/>
        </p:spPr>
        <p:txBody>
          <a:bodyPr wrap="square" rtlCol="0">
            <a:spAutoFit/>
          </a:bodyPr>
          <a:lstStyle/>
          <a:p>
            <a:pPr marL="457200" indent="-457200" algn="r"/>
            <a:endParaRPr lang="en-US" sz="2200" b="1" dirty="0" smtClean="0">
              <a:solidFill>
                <a:srgbClr val="FFFF00"/>
              </a:solidFill>
            </a:endParaRPr>
          </a:p>
          <a:p>
            <a:pPr marL="457200" indent="-457200" algn="r"/>
            <a:r>
              <a:rPr lang="en-US" sz="2200" b="1" dirty="0" smtClean="0">
                <a:solidFill>
                  <a:srgbClr val="FFFF00"/>
                </a:solidFill>
              </a:rPr>
              <a:t> </a:t>
            </a:r>
          </a:p>
          <a:p>
            <a:pPr marL="457200" indent="-457200" algn="r"/>
            <a:r>
              <a:rPr lang="en-US" sz="2200" b="1" dirty="0" err="1" smtClean="0">
                <a:solidFill>
                  <a:srgbClr val="FFFF00"/>
                </a:solidFill>
              </a:rPr>
              <a:t>untuk</a:t>
            </a:r>
            <a:r>
              <a:rPr lang="en-US" sz="2200" b="1" dirty="0" smtClean="0">
                <a:solidFill>
                  <a:srgbClr val="FFFF00"/>
                </a:solidFill>
              </a:rPr>
              <a:t> </a:t>
            </a:r>
            <a:r>
              <a:rPr lang="en-US" sz="2200" b="1" dirty="0" err="1" smtClean="0">
                <a:solidFill>
                  <a:srgbClr val="FFFF00"/>
                </a:solidFill>
              </a:rPr>
              <a:t>tidak</a:t>
            </a:r>
            <a:r>
              <a:rPr lang="en-US" sz="2200" b="1" dirty="0" smtClean="0">
                <a:solidFill>
                  <a:srgbClr val="FFFF00"/>
                </a:solidFill>
              </a:rPr>
              <a:t> </a:t>
            </a:r>
            <a:r>
              <a:rPr lang="en-US" sz="2200" b="1" dirty="0" err="1" smtClean="0">
                <a:solidFill>
                  <a:srgbClr val="FFFF00"/>
                </a:solidFill>
              </a:rPr>
              <a:t>membuang</a:t>
            </a:r>
            <a:r>
              <a:rPr lang="en-US" sz="2200" b="1" dirty="0" smtClean="0">
                <a:solidFill>
                  <a:srgbClr val="FFFF00"/>
                </a:solidFill>
              </a:rPr>
              <a:t> </a:t>
            </a:r>
            <a:r>
              <a:rPr lang="en-US" sz="2200" b="1" dirty="0" err="1" smtClean="0">
                <a:solidFill>
                  <a:srgbClr val="FFFF00"/>
                </a:solidFill>
              </a:rPr>
              <a:t>sampah</a:t>
            </a:r>
            <a:r>
              <a:rPr lang="en-US" sz="2200" b="1" dirty="0" smtClean="0">
                <a:solidFill>
                  <a:srgbClr val="FFFF00"/>
                </a:solidFill>
              </a:rPr>
              <a:t> </a:t>
            </a:r>
          </a:p>
          <a:p>
            <a:pPr marL="457200" indent="-457200" algn="r"/>
            <a:r>
              <a:rPr lang="en-US" sz="2200" b="1" dirty="0" smtClean="0">
                <a:solidFill>
                  <a:srgbClr val="FFFF00"/>
                </a:solidFill>
              </a:rPr>
              <a:t>&amp; </a:t>
            </a:r>
            <a:r>
              <a:rPr lang="en-US" sz="2200" b="1" dirty="0" err="1" smtClean="0">
                <a:solidFill>
                  <a:srgbClr val="FFFF00"/>
                </a:solidFill>
              </a:rPr>
              <a:t>sisa</a:t>
            </a:r>
            <a:r>
              <a:rPr lang="en-US" sz="2200" b="1" dirty="0" smtClean="0">
                <a:solidFill>
                  <a:srgbClr val="FFFF00"/>
                </a:solidFill>
              </a:rPr>
              <a:t> </a:t>
            </a:r>
            <a:r>
              <a:rPr lang="en-US" sz="2200" b="1" dirty="0" err="1" smtClean="0">
                <a:solidFill>
                  <a:srgbClr val="FFFF00"/>
                </a:solidFill>
              </a:rPr>
              <a:t>masakan</a:t>
            </a:r>
            <a:r>
              <a:rPr lang="en-US" sz="2200" b="1" dirty="0" smtClean="0">
                <a:solidFill>
                  <a:srgbClr val="FFFF00"/>
                </a:solidFill>
              </a:rPr>
              <a:t>, </a:t>
            </a:r>
            <a:r>
              <a:rPr lang="en-US" sz="2200" b="1" dirty="0" err="1" smtClean="0">
                <a:solidFill>
                  <a:srgbClr val="FFFF00"/>
                </a:solidFill>
              </a:rPr>
              <a:t>sisa</a:t>
            </a:r>
            <a:r>
              <a:rPr lang="en-US" sz="2200" b="1" dirty="0" smtClean="0">
                <a:solidFill>
                  <a:srgbClr val="FFFF00"/>
                </a:solidFill>
              </a:rPr>
              <a:t> </a:t>
            </a:r>
            <a:r>
              <a:rPr lang="en-US" sz="2200" b="1" dirty="0" err="1" smtClean="0">
                <a:solidFill>
                  <a:srgbClr val="FFFF00"/>
                </a:solidFill>
              </a:rPr>
              <a:t>makanan</a:t>
            </a:r>
            <a:r>
              <a:rPr lang="en-US" sz="2200" b="1" dirty="0" smtClean="0">
                <a:solidFill>
                  <a:srgbClr val="FFFF00"/>
                </a:solidFill>
              </a:rPr>
              <a:t> </a:t>
            </a:r>
          </a:p>
          <a:p>
            <a:pPr marL="457200" indent="-457200" algn="r"/>
            <a:r>
              <a:rPr lang="en-US" sz="2200" b="1" dirty="0" err="1" smtClean="0">
                <a:solidFill>
                  <a:srgbClr val="FFFF00"/>
                </a:solidFill>
              </a:rPr>
              <a:t>minyak</a:t>
            </a:r>
            <a:r>
              <a:rPr lang="en-US" sz="2200" b="1" dirty="0" smtClean="0">
                <a:solidFill>
                  <a:srgbClr val="FFFF00"/>
                </a:solidFill>
              </a:rPr>
              <a:t> </a:t>
            </a:r>
            <a:r>
              <a:rPr lang="en-US" sz="2200" b="1" dirty="0" err="1" smtClean="0">
                <a:solidFill>
                  <a:srgbClr val="FFFF00"/>
                </a:solidFill>
              </a:rPr>
              <a:t>goreng</a:t>
            </a:r>
            <a:r>
              <a:rPr lang="en-US" sz="2200" b="1" dirty="0" smtClean="0">
                <a:solidFill>
                  <a:srgbClr val="FFFF00"/>
                </a:solidFill>
              </a:rPr>
              <a:t>, </a:t>
            </a:r>
            <a:r>
              <a:rPr lang="en-US" sz="2200" b="1" dirty="0" err="1" smtClean="0">
                <a:solidFill>
                  <a:srgbClr val="FFFF00"/>
                </a:solidFill>
              </a:rPr>
              <a:t>lemak</a:t>
            </a:r>
            <a:r>
              <a:rPr lang="en-US" sz="2200" b="1" dirty="0" smtClean="0">
                <a:solidFill>
                  <a:srgbClr val="FFFF00"/>
                </a:solidFill>
              </a:rPr>
              <a:t> </a:t>
            </a:r>
            <a:r>
              <a:rPr lang="en-US" sz="2200" b="1" dirty="0" err="1" smtClean="0">
                <a:solidFill>
                  <a:srgbClr val="FFFF00"/>
                </a:solidFill>
              </a:rPr>
              <a:t>dll</a:t>
            </a:r>
            <a:r>
              <a:rPr lang="en-US" sz="2200" b="1" dirty="0" smtClean="0">
                <a:solidFill>
                  <a:srgbClr val="FFFF00"/>
                </a:solidFill>
              </a:rPr>
              <a:t> </a:t>
            </a:r>
            <a:r>
              <a:rPr lang="en-US" sz="2200" b="1" dirty="0" err="1" smtClean="0">
                <a:solidFill>
                  <a:srgbClr val="FFFF00"/>
                </a:solidFill>
              </a:rPr>
              <a:t>pada</a:t>
            </a:r>
            <a:r>
              <a:rPr lang="en-US" sz="2200" b="1" dirty="0" smtClean="0">
                <a:solidFill>
                  <a:srgbClr val="FFFF00"/>
                </a:solidFill>
              </a:rPr>
              <a:t> </a:t>
            </a:r>
          </a:p>
          <a:p>
            <a:pPr marL="457200" indent="-457200" algn="r"/>
            <a:r>
              <a:rPr lang="en-US" sz="2200" b="1" dirty="0" err="1" smtClean="0">
                <a:solidFill>
                  <a:srgbClr val="FFFF00"/>
                </a:solidFill>
              </a:rPr>
              <a:t>Lubang</a:t>
            </a:r>
            <a:r>
              <a:rPr lang="en-US" sz="2200" b="1" dirty="0" smtClean="0">
                <a:solidFill>
                  <a:srgbClr val="FFFF00"/>
                </a:solidFill>
              </a:rPr>
              <a:t> </a:t>
            </a:r>
            <a:r>
              <a:rPr lang="en-US" sz="2200" b="1" dirty="0" err="1" smtClean="0">
                <a:solidFill>
                  <a:srgbClr val="FFFF00"/>
                </a:solidFill>
              </a:rPr>
              <a:t>Pembuangan</a:t>
            </a:r>
            <a:r>
              <a:rPr lang="en-US" sz="2200" b="1" dirty="0" smtClean="0">
                <a:solidFill>
                  <a:srgbClr val="FFFF00"/>
                </a:solidFill>
              </a:rPr>
              <a:t> Air </a:t>
            </a:r>
            <a:r>
              <a:rPr lang="en-US" sz="2200" b="1" dirty="0" err="1" smtClean="0">
                <a:solidFill>
                  <a:srgbClr val="FFFF00"/>
                </a:solidFill>
              </a:rPr>
              <a:t>di</a:t>
            </a:r>
            <a:r>
              <a:rPr lang="en-US" sz="2200" b="1" dirty="0" smtClean="0">
                <a:solidFill>
                  <a:srgbClr val="FFFF00"/>
                </a:solidFill>
              </a:rPr>
              <a:t> </a:t>
            </a:r>
            <a:r>
              <a:rPr lang="en-US" sz="2200" b="1" dirty="0" err="1" smtClean="0">
                <a:solidFill>
                  <a:srgbClr val="FFFF00"/>
                </a:solidFill>
              </a:rPr>
              <a:t>Dapur</a:t>
            </a:r>
            <a:r>
              <a:rPr lang="en-US" sz="2200" b="1" dirty="0" smtClean="0">
                <a:solidFill>
                  <a:srgbClr val="FFFF00"/>
                </a:solidFill>
              </a:rPr>
              <a:t>.  </a:t>
            </a:r>
          </a:p>
        </p:txBody>
      </p:sp>
    </p:spTree>
  </p:cSld>
  <p:clrMapOvr>
    <a:masterClrMapping/>
  </p:clrMapOvr>
  <p:transition spd="slow" advClick="0" advTm="4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3012" name="Rectangle 14"/>
          <p:cNvSpPr>
            <a:spLocks noChangeArrowheads="1"/>
          </p:cNvSpPr>
          <p:nvPr/>
        </p:nvSpPr>
        <p:spPr bwMode="auto">
          <a:xfrm>
            <a:off x="1857220" y="749520"/>
            <a:ext cx="529670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KETENTUAN UMUM UNTUK DRIVER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sp>
        <p:nvSpPr>
          <p:cNvPr id="12" name="Rectangle 11"/>
          <p:cNvSpPr/>
          <p:nvPr/>
        </p:nvSpPr>
        <p:spPr>
          <a:xfrm>
            <a:off x="304800" y="1614268"/>
            <a:ext cx="8534400" cy="4893647"/>
          </a:xfrm>
          <a:prstGeom prst="rect">
            <a:avLst/>
          </a:prstGeom>
        </p:spPr>
        <p:txBody>
          <a:bodyPr wrap="square">
            <a:spAutoFit/>
          </a:bodyPr>
          <a:lstStyle/>
          <a:p>
            <a:pPr marL="457200" indent="-457200">
              <a:buClr>
                <a:srgbClr val="003300"/>
              </a:buClr>
            </a:pPr>
            <a:r>
              <a:rPr lang="en-US" sz="2200" b="1" dirty="0" err="1" smtClean="0">
                <a:latin typeface="Berlin Sans FB Demi" pitchFamily="34" charset="0"/>
              </a:rPr>
              <a:t>Selama</a:t>
            </a:r>
            <a:r>
              <a:rPr lang="en-US" sz="2200" b="1" dirty="0" smtClean="0">
                <a:latin typeface="Berlin Sans FB Demi" pitchFamily="34" charset="0"/>
              </a:rPr>
              <a:t> </a:t>
            </a:r>
            <a:r>
              <a:rPr lang="en-US" sz="2200" b="1" dirty="0" err="1" smtClean="0">
                <a:latin typeface="Berlin Sans FB Demi" pitchFamily="34" charset="0"/>
              </a:rPr>
              <a:t>bulan</a:t>
            </a:r>
            <a:r>
              <a:rPr lang="en-US" sz="2200" b="1" dirty="0" smtClean="0">
                <a:latin typeface="Berlin Sans FB Demi" pitchFamily="34" charset="0"/>
              </a:rPr>
              <a:t> </a:t>
            </a:r>
            <a:r>
              <a:rPr lang="en-US" sz="2200" b="1" dirty="0" err="1" smtClean="0">
                <a:latin typeface="Berlin Sans FB Demi" pitchFamily="34" charset="0"/>
              </a:rPr>
              <a:t>Oktober</a:t>
            </a:r>
            <a:r>
              <a:rPr lang="en-US" sz="2200" b="1" dirty="0" smtClean="0">
                <a:latin typeface="Berlin Sans FB Demi" pitchFamily="34" charset="0"/>
              </a:rPr>
              <a:t> &amp; November 2011, </a:t>
            </a:r>
            <a:r>
              <a:rPr lang="en-US" sz="2200" b="1" dirty="0" err="1" smtClean="0">
                <a:latin typeface="Berlin Sans FB Demi" pitchFamily="34" charset="0"/>
              </a:rPr>
              <a:t>kami</a:t>
            </a:r>
            <a:r>
              <a:rPr lang="en-US" sz="2200" b="1" dirty="0" smtClean="0">
                <a:latin typeface="Berlin Sans FB Demi" pitchFamily="34" charset="0"/>
              </a:rPr>
              <a:t> </a:t>
            </a:r>
            <a:r>
              <a:rPr lang="en-US" sz="2200" b="1" dirty="0" err="1" smtClean="0">
                <a:latin typeface="Berlin Sans FB Demi" pitchFamily="34" charset="0"/>
              </a:rPr>
              <a:t>telah</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menemukan</a:t>
            </a:r>
            <a:r>
              <a:rPr lang="en-US" sz="2200" b="1" dirty="0" smtClean="0">
                <a:latin typeface="Berlin Sans FB Demi" pitchFamily="34" charset="0"/>
              </a:rPr>
              <a:t>  </a:t>
            </a:r>
            <a:r>
              <a:rPr lang="en-US" sz="2200" b="1" dirty="0" err="1" smtClean="0">
                <a:latin typeface="Berlin Sans FB Demi" pitchFamily="34" charset="0"/>
              </a:rPr>
              <a:t>beberapa</a:t>
            </a:r>
            <a:r>
              <a:rPr lang="en-US" sz="2200" b="1" dirty="0" smtClean="0">
                <a:latin typeface="Berlin Sans FB Demi" pitchFamily="34" charset="0"/>
              </a:rPr>
              <a:t> </a:t>
            </a:r>
            <a:r>
              <a:rPr lang="en-US" sz="2200" b="1" dirty="0" smtClean="0">
                <a:solidFill>
                  <a:srgbClr val="FFFF00"/>
                </a:solidFill>
                <a:latin typeface="Berlin Sans FB Demi" pitchFamily="34" charset="0"/>
              </a:rPr>
              <a:t>PELANGGARAN</a:t>
            </a:r>
            <a:r>
              <a:rPr lang="en-US" sz="2200" b="1" dirty="0" smtClean="0">
                <a:latin typeface="Berlin Sans FB Demi" pitchFamily="34" charset="0"/>
              </a:rPr>
              <a:t> </a:t>
            </a:r>
            <a:r>
              <a:rPr lang="en-US" sz="2200" b="1" dirty="0" err="1" smtClean="0">
                <a:latin typeface="Berlin Sans FB Demi" pitchFamily="34" charset="0"/>
              </a:rPr>
              <a:t>dan</a:t>
            </a:r>
            <a:r>
              <a:rPr lang="en-US" sz="2200" b="1" dirty="0" smtClean="0">
                <a:latin typeface="Berlin Sans FB Demi" pitchFamily="34" charset="0"/>
              </a:rPr>
              <a:t> </a:t>
            </a:r>
            <a:r>
              <a:rPr lang="en-US" sz="2200" b="1" dirty="0" smtClean="0">
                <a:solidFill>
                  <a:srgbClr val="FFFF00"/>
                </a:solidFill>
                <a:latin typeface="Berlin Sans FB Demi" pitchFamily="34" charset="0"/>
              </a:rPr>
              <a:t>MENEGUR</a:t>
            </a:r>
            <a:r>
              <a:rPr lang="en-US" sz="2200" b="1" dirty="0" smtClean="0">
                <a:latin typeface="Berlin Sans FB Demi" pitchFamily="34" charset="0"/>
              </a:rPr>
              <a:t> </a:t>
            </a:r>
          </a:p>
          <a:p>
            <a:pPr marL="457200" indent="-457200">
              <a:buClr>
                <a:srgbClr val="003300"/>
              </a:buClr>
            </a:pPr>
            <a:r>
              <a:rPr lang="en-US" sz="3600" b="1" dirty="0" smtClean="0">
                <a:solidFill>
                  <a:srgbClr val="FF0000"/>
                </a:solidFill>
                <a:latin typeface="Berlin Sans FB Demi" pitchFamily="34" charset="0"/>
              </a:rPr>
              <a:t>DRIVER</a:t>
            </a:r>
            <a:r>
              <a:rPr lang="en-US" sz="2200" b="1" dirty="0" smtClean="0"/>
              <a:t> </a:t>
            </a:r>
            <a:r>
              <a:rPr lang="en-US" sz="2200" b="1" dirty="0" smtClean="0">
                <a:latin typeface="Berlin Sans FB Demi" pitchFamily="34" charset="0"/>
              </a:rPr>
              <a:t>yang </a:t>
            </a:r>
            <a:r>
              <a:rPr lang="en-US" sz="2200" b="1" dirty="0" err="1" smtClean="0">
                <a:latin typeface="Berlin Sans FB Demi" pitchFamily="34" charset="0"/>
              </a:rPr>
              <a:t>masih</a:t>
            </a:r>
            <a:r>
              <a:rPr lang="en-US" sz="2200" b="1" dirty="0" smtClean="0">
                <a:latin typeface="Berlin Sans FB Demi" pitchFamily="34" charset="0"/>
              </a:rPr>
              <a:t> BELUM MEMATUHI </a:t>
            </a:r>
            <a:r>
              <a:rPr lang="en-US" sz="2200" b="1" dirty="0" err="1" smtClean="0">
                <a:latin typeface="Berlin Sans FB Demi" pitchFamily="34" charset="0"/>
              </a:rPr>
              <a:t>hal-hal</a:t>
            </a:r>
            <a:r>
              <a:rPr lang="en-US" sz="2200" b="1" dirty="0" smtClean="0">
                <a:latin typeface="Berlin Sans FB Demi" pitchFamily="34" charset="0"/>
              </a:rPr>
              <a:t> yang </a:t>
            </a:r>
            <a:r>
              <a:rPr lang="en-US" sz="2200" b="1" dirty="0" err="1" smtClean="0">
                <a:latin typeface="Berlin Sans FB Demi" pitchFamily="34" charset="0"/>
              </a:rPr>
              <a:t>telah</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ditetapkan</a:t>
            </a:r>
            <a:r>
              <a:rPr lang="en-US" sz="2200" b="1" dirty="0" smtClean="0">
                <a:latin typeface="Berlin Sans FB Demi" pitchFamily="34" charset="0"/>
              </a:rPr>
              <a:t>  </a:t>
            </a:r>
            <a:r>
              <a:rPr lang="en-US" sz="2200" b="1" dirty="0" err="1" smtClean="0">
                <a:latin typeface="Berlin Sans FB Demi" pitchFamily="34" charset="0"/>
              </a:rPr>
              <a:t>dan</a:t>
            </a:r>
            <a:r>
              <a:rPr lang="en-US" sz="2200" b="1" dirty="0" smtClean="0">
                <a:latin typeface="Berlin Sans FB Demi" pitchFamily="34" charset="0"/>
              </a:rPr>
              <a:t> </a:t>
            </a:r>
            <a:r>
              <a:rPr lang="en-US" sz="2200" b="1" dirty="0" err="1" smtClean="0">
                <a:latin typeface="Berlin Sans FB Demi" pitchFamily="34" charset="0"/>
              </a:rPr>
              <a:t>disosialisasikan</a:t>
            </a:r>
            <a:r>
              <a:rPr lang="en-US" sz="2200" b="1" dirty="0" smtClean="0">
                <a:latin typeface="Berlin Sans FB Demi" pitchFamily="34" charset="0"/>
              </a:rPr>
              <a:t>  </a:t>
            </a:r>
            <a:r>
              <a:rPr lang="en-US" sz="2200" b="1" dirty="0" err="1" smtClean="0">
                <a:latin typeface="Berlin Sans FB Demi" pitchFamily="34" charset="0"/>
              </a:rPr>
              <a:t>beberapa</a:t>
            </a:r>
            <a:r>
              <a:rPr lang="en-US" sz="2200" b="1" dirty="0" smtClean="0">
                <a:latin typeface="Berlin Sans FB Demi" pitchFamily="34" charset="0"/>
              </a:rPr>
              <a:t> </a:t>
            </a:r>
            <a:r>
              <a:rPr lang="en-US" sz="2200" b="1" dirty="0" err="1" smtClean="0">
                <a:latin typeface="Berlin Sans FB Demi" pitchFamily="34" charset="0"/>
              </a:rPr>
              <a:t>bulan</a:t>
            </a:r>
            <a:r>
              <a:rPr lang="en-US" sz="2200" b="1" dirty="0" smtClean="0">
                <a:latin typeface="Berlin Sans FB Demi" pitchFamily="34" charset="0"/>
              </a:rPr>
              <a:t> yang </a:t>
            </a:r>
            <a:r>
              <a:rPr lang="en-US" sz="2200" b="1" dirty="0" err="1" smtClean="0">
                <a:latin typeface="Berlin Sans FB Demi" pitchFamily="34" charset="0"/>
              </a:rPr>
              <a:t>lalu</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diantaranya</a:t>
            </a:r>
            <a:r>
              <a:rPr lang="en-US" sz="2200" b="1" dirty="0" smtClean="0">
                <a:latin typeface="Berlin Sans FB Demi" pitchFamily="34" charset="0"/>
              </a:rPr>
              <a:t>:</a:t>
            </a:r>
          </a:p>
          <a:p>
            <a:pPr marL="457200" indent="-457200" algn="just">
              <a:buClr>
                <a:srgbClr val="003300"/>
              </a:buClr>
            </a:pPr>
            <a:endParaRPr lang="en-US" sz="1200" b="1" dirty="0" smtClean="0">
              <a:latin typeface="Berlin Sans FB Demi" pitchFamily="34" charset="0"/>
            </a:endParaRPr>
          </a:p>
          <a:p>
            <a:pPr marL="457200" indent="-457200">
              <a:buClr>
                <a:schemeClr val="tx1"/>
              </a:buClr>
              <a:buFont typeface="+mj-lt"/>
              <a:buAutoNum type="arabicPeriod"/>
            </a:pPr>
            <a:r>
              <a:rPr lang="en-US" sz="2200" b="1" dirty="0" err="1" smtClean="0">
                <a:solidFill>
                  <a:srgbClr val="FFFF00"/>
                </a:solidFill>
                <a:latin typeface="Berlin Sans FB Demi" pitchFamily="34" charset="0"/>
              </a:rPr>
              <a:t>Belum</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semua</a:t>
            </a:r>
            <a:r>
              <a:rPr lang="en-US" sz="2200" b="1" dirty="0" smtClean="0">
                <a:solidFill>
                  <a:srgbClr val="FFFF00"/>
                </a:solidFill>
                <a:latin typeface="Berlin Sans FB Demi" pitchFamily="34" charset="0"/>
              </a:rPr>
              <a:t> Driver </a:t>
            </a:r>
            <a:r>
              <a:rPr lang="en-US" sz="2200" b="1" dirty="0" err="1" smtClean="0">
                <a:solidFill>
                  <a:srgbClr val="FFFF00"/>
                </a:solidFill>
                <a:latin typeface="Berlin Sans FB Demi" pitchFamily="34" charset="0"/>
              </a:rPr>
              <a:t>menggunakan</a:t>
            </a:r>
            <a:r>
              <a:rPr lang="en-US" sz="2200" b="1" dirty="0" smtClean="0">
                <a:solidFill>
                  <a:srgbClr val="FFFF00"/>
                </a:solidFill>
                <a:latin typeface="Berlin Sans FB Demi" pitchFamily="34" charset="0"/>
              </a:rPr>
              <a:t> ID card / </a:t>
            </a:r>
            <a:r>
              <a:rPr lang="en-US" sz="2200" b="1" dirty="0" err="1" smtClean="0">
                <a:solidFill>
                  <a:srgbClr val="FFFF00"/>
                </a:solidFill>
                <a:latin typeface="Berlin Sans FB Demi" pitchFamily="34" charset="0"/>
              </a:rPr>
              <a:t>Tanda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Pengenal</a:t>
            </a:r>
            <a:r>
              <a:rPr lang="en-US" sz="2200" b="1" dirty="0" smtClean="0">
                <a:solidFill>
                  <a:srgbClr val="FFFF00"/>
                </a:solidFill>
                <a:latin typeface="Berlin Sans FB Demi" pitchFamily="34" charset="0"/>
              </a:rPr>
              <a:t> yang </a:t>
            </a:r>
            <a:r>
              <a:rPr lang="en-US" sz="2200" b="1" dirty="0" err="1" smtClean="0">
                <a:solidFill>
                  <a:srgbClr val="FFFF00"/>
                </a:solidFill>
                <a:latin typeface="Berlin Sans FB Demi" pitchFamily="34" charset="0"/>
              </a:rPr>
              <a:t>telah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dikeluarkan</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oleh</a:t>
            </a:r>
            <a:r>
              <a:rPr lang="en-US" sz="2200" b="1" dirty="0" smtClean="0">
                <a:solidFill>
                  <a:srgbClr val="FFFF00"/>
                </a:solidFill>
                <a:latin typeface="Berlin Sans FB Demi" pitchFamily="34" charset="0"/>
              </a:rPr>
              <a:t> Condominium Management .</a:t>
            </a:r>
          </a:p>
          <a:p>
            <a:pPr marL="457200" indent="-457200">
              <a:buClr>
                <a:schemeClr val="tx1"/>
              </a:buClr>
              <a:buFont typeface="+mj-lt"/>
              <a:buAutoNum type="arabicPeriod"/>
            </a:pPr>
            <a:r>
              <a:rPr lang="en-US" sz="2200" b="1" dirty="0" err="1" smtClean="0">
                <a:solidFill>
                  <a:srgbClr val="FFFF00"/>
                </a:solidFill>
                <a:latin typeface="Berlin Sans FB Demi" pitchFamily="34" charset="0"/>
              </a:rPr>
              <a:t>Masih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berkeliaran</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a:t>
            </a:r>
            <a:r>
              <a:rPr lang="en-US" sz="2200" b="1" dirty="0" smtClean="0">
                <a:solidFill>
                  <a:srgbClr val="FFFF00"/>
                </a:solidFill>
                <a:latin typeface="Berlin Sans FB Demi" pitchFamily="34" charset="0"/>
              </a:rPr>
              <a:t> area </a:t>
            </a:r>
            <a:r>
              <a:rPr lang="en-US" sz="2200" b="1" dirty="0" err="1" smtClean="0">
                <a:solidFill>
                  <a:srgbClr val="FFFF00"/>
                </a:solidFill>
                <a:latin typeface="Berlin Sans FB Demi" pitchFamily="34" charset="0"/>
              </a:rPr>
              <a:t>Parkir</a:t>
            </a:r>
            <a:r>
              <a:rPr lang="en-US" sz="2200" b="1" dirty="0" smtClean="0">
                <a:solidFill>
                  <a:srgbClr val="FFFF00"/>
                </a:solidFill>
                <a:latin typeface="Berlin Sans FB Demi" pitchFamily="34" charset="0"/>
              </a:rPr>
              <a:t>, yang </a:t>
            </a:r>
            <a:r>
              <a:rPr lang="en-US" sz="2200" b="1" dirty="0" err="1" smtClean="0">
                <a:solidFill>
                  <a:srgbClr val="FFFF00"/>
                </a:solidFill>
                <a:latin typeface="Berlin Sans FB Demi" pitchFamily="34" charset="0"/>
              </a:rPr>
              <a:t>seharusnya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hanya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a:t>
            </a:r>
            <a:r>
              <a:rPr lang="en-US" sz="2200" b="1" dirty="0" smtClean="0">
                <a:solidFill>
                  <a:srgbClr val="FFFF00"/>
                </a:solidFill>
                <a:latin typeface="Berlin Sans FB Demi" pitchFamily="34" charset="0"/>
              </a:rPr>
              <a:t> Area </a:t>
            </a:r>
            <a:r>
              <a:rPr lang="en-US" sz="2200" b="1" dirty="0" err="1" smtClean="0">
                <a:solidFill>
                  <a:srgbClr val="FFFF00"/>
                </a:solidFill>
                <a:latin typeface="Berlin Sans FB Demi" pitchFamily="34" charset="0"/>
              </a:rPr>
              <a:t>Tunggu</a:t>
            </a:r>
            <a:r>
              <a:rPr lang="en-US" sz="2200" b="1" dirty="0" smtClean="0">
                <a:solidFill>
                  <a:srgbClr val="FFFF00"/>
                </a:solidFill>
                <a:latin typeface="Berlin Sans FB Demi" pitchFamily="34" charset="0"/>
              </a:rPr>
              <a:t> Driver </a:t>
            </a:r>
            <a:r>
              <a:rPr lang="en-US" sz="2200" b="1" dirty="0" err="1" smtClean="0">
                <a:solidFill>
                  <a:srgbClr val="FFFF00"/>
                </a:solidFill>
                <a:latin typeface="Berlin Sans FB Demi" pitchFamily="34" charset="0"/>
              </a:rPr>
              <a:t>atau</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dalam</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mobil</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masing-masing</a:t>
            </a:r>
            <a:r>
              <a:rPr lang="en-US" sz="2200" b="1" dirty="0" smtClean="0">
                <a:solidFill>
                  <a:srgbClr val="FFFF00"/>
                </a:solidFill>
                <a:latin typeface="Berlin Sans FB Demi" pitchFamily="34" charset="0"/>
              </a:rPr>
              <a:t>.</a:t>
            </a:r>
          </a:p>
          <a:p>
            <a:pPr marL="457200" indent="-457200">
              <a:buClr>
                <a:schemeClr val="tx1"/>
              </a:buClr>
              <a:buFont typeface="+mj-lt"/>
              <a:buAutoNum type="arabicPeriod"/>
            </a:pPr>
            <a:r>
              <a:rPr lang="en-US" sz="2200" b="1" dirty="0" err="1" smtClean="0">
                <a:solidFill>
                  <a:srgbClr val="FFFF00"/>
                </a:solidFill>
                <a:latin typeface="Berlin Sans FB Demi" pitchFamily="34" charset="0"/>
              </a:rPr>
              <a:t>Sengaja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menyobek</a:t>
            </a:r>
            <a:r>
              <a:rPr lang="en-US" sz="2200" b="1" dirty="0" smtClean="0">
                <a:solidFill>
                  <a:srgbClr val="FFFF00"/>
                </a:solidFill>
                <a:latin typeface="Berlin Sans FB Demi" pitchFamily="34" charset="0"/>
              </a:rPr>
              <a:t> Pengumuman2 </a:t>
            </a:r>
            <a:r>
              <a:rPr lang="en-US" sz="2200" b="1" dirty="0" err="1" smtClean="0">
                <a:solidFill>
                  <a:srgbClr val="FFFF00"/>
                </a:solidFill>
                <a:latin typeface="Berlin Sans FB Demi" pitchFamily="34" charset="0"/>
              </a:rPr>
              <a:t>Penting</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Papan</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Pengumuman</a:t>
            </a:r>
            <a:r>
              <a:rPr lang="en-US" sz="2200" b="1" dirty="0" smtClean="0">
                <a:solidFill>
                  <a:srgbClr val="FFFF00"/>
                </a:solidFill>
                <a:latin typeface="Berlin Sans FB Demi" pitchFamily="34" charset="0"/>
              </a:rPr>
              <a:t>  Area </a:t>
            </a:r>
            <a:r>
              <a:rPr lang="en-US" sz="2200" b="1" dirty="0" err="1" smtClean="0">
                <a:solidFill>
                  <a:srgbClr val="FFFF00"/>
                </a:solidFill>
                <a:latin typeface="Berlin Sans FB Demi" pitchFamily="34" charset="0"/>
              </a:rPr>
              <a:t>Tunggu</a:t>
            </a:r>
            <a:r>
              <a:rPr lang="en-US" sz="2200" b="1" dirty="0" smtClean="0">
                <a:solidFill>
                  <a:srgbClr val="FFFF00"/>
                </a:solidFill>
                <a:latin typeface="Berlin Sans FB Demi" pitchFamily="34" charset="0"/>
              </a:rPr>
              <a:t> Driver.</a:t>
            </a:r>
          </a:p>
          <a:p>
            <a:pPr marL="457200" indent="-457200">
              <a:buClr>
                <a:schemeClr val="tx1"/>
              </a:buClr>
              <a:buFont typeface="+mj-lt"/>
              <a:buAutoNum type="arabicPeriod"/>
            </a:pPr>
            <a:r>
              <a:rPr lang="en-US" sz="2200" b="1" dirty="0" err="1" smtClean="0">
                <a:solidFill>
                  <a:srgbClr val="FFFF00"/>
                </a:solidFill>
                <a:latin typeface="Berlin Sans FB Demi" pitchFamily="34" charset="0"/>
              </a:rPr>
              <a:t>Mencuci</a:t>
            </a:r>
            <a:r>
              <a:rPr lang="en-US" sz="2200" b="1" dirty="0" smtClean="0">
                <a:solidFill>
                  <a:srgbClr val="FFFF00"/>
                </a:solidFill>
                <a:latin typeface="Berlin Sans FB Demi" pitchFamily="34" charset="0"/>
              </a:rPr>
              <a:t> Motor </a:t>
            </a:r>
            <a:r>
              <a:rPr lang="en-US" sz="2200" b="1" dirty="0" err="1" smtClean="0">
                <a:solidFill>
                  <a:srgbClr val="FFFF00"/>
                </a:solidFill>
                <a:latin typeface="Berlin Sans FB Demi" pitchFamily="34" charset="0"/>
              </a:rPr>
              <a:t>miliknya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Sendiri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Tempat</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Cuci</a:t>
            </a:r>
            <a:r>
              <a:rPr lang="en-US" sz="2200" b="1" dirty="0" smtClean="0">
                <a:solidFill>
                  <a:srgbClr val="FFFF00"/>
                </a:solidFill>
                <a:latin typeface="Berlin Sans FB Demi" pitchFamily="34" charset="0"/>
              </a:rPr>
              <a:t> Mobil/</a:t>
            </a:r>
            <a:r>
              <a:rPr lang="en-US" sz="2200" b="1" dirty="0" err="1" smtClean="0">
                <a:solidFill>
                  <a:srgbClr val="FFFF00"/>
                </a:solidFill>
                <a:latin typeface="Berlin Sans FB Demi" pitchFamily="34" charset="0"/>
              </a:rPr>
              <a:t>Parkiran</a:t>
            </a:r>
            <a:endParaRPr lang="en-US" sz="2200" b="1" dirty="0" smtClean="0">
              <a:solidFill>
                <a:srgbClr val="FFFF00"/>
              </a:solidFill>
              <a:latin typeface="Berlin Sans FB Demi" pitchFamily="34" charset="0"/>
            </a:endParaRPr>
          </a:p>
          <a:p>
            <a:pPr marL="457200" indent="-457200">
              <a:buClr>
                <a:schemeClr val="tx1"/>
              </a:buClr>
              <a:buFont typeface="+mj-lt"/>
              <a:buAutoNum type="arabicPeriod"/>
            </a:pPr>
            <a:r>
              <a:rPr lang="en-US" sz="2200" b="1" dirty="0" err="1" smtClean="0">
                <a:solidFill>
                  <a:srgbClr val="FFFF00"/>
                </a:solidFill>
                <a:latin typeface="Berlin Sans FB Demi" pitchFamily="34" charset="0"/>
              </a:rPr>
              <a:t>Membuka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baju</a:t>
            </a:r>
            <a:r>
              <a:rPr lang="en-US" sz="2200" b="1" dirty="0" smtClean="0">
                <a:solidFill>
                  <a:srgbClr val="FFFF00"/>
                </a:solidFill>
                <a:latin typeface="Berlin Sans FB Demi" pitchFamily="34" charset="0"/>
              </a:rPr>
              <a:t>/</a:t>
            </a:r>
            <a:r>
              <a:rPr lang="en-US" sz="2200" b="1" dirty="0" err="1" smtClean="0">
                <a:solidFill>
                  <a:srgbClr val="FFFF00"/>
                </a:solidFill>
                <a:latin typeface="Berlin Sans FB Demi" pitchFamily="34" charset="0"/>
              </a:rPr>
              <a:t>Telanjang</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badan</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saat</a:t>
            </a:r>
            <a:r>
              <a:rPr lang="en-US" sz="2200" b="1" dirty="0" smtClean="0">
                <a:solidFill>
                  <a:srgbClr val="FFFF00"/>
                </a:solidFill>
                <a:latin typeface="Berlin Sans FB Demi" pitchFamily="34" charset="0"/>
              </a:rPr>
              <a:t> MENCUCI </a:t>
            </a:r>
            <a:r>
              <a:rPr lang="en-US" sz="2200" b="1" dirty="0" err="1" smtClean="0">
                <a:solidFill>
                  <a:srgbClr val="FFFF00"/>
                </a:solidFill>
                <a:latin typeface="Berlin Sans FB Demi" pitchFamily="34" charset="0"/>
              </a:rPr>
              <a:t>mobil</a:t>
            </a:r>
            <a:r>
              <a:rPr lang="en-US" sz="2200" b="1" dirty="0" smtClean="0">
                <a:solidFill>
                  <a:srgbClr val="FFFF00"/>
                </a:solidFill>
                <a:latin typeface="Berlin Sans FB Demi" pitchFamily="34" charset="0"/>
              </a:rPr>
              <a:t>.</a:t>
            </a:r>
            <a:endParaRPr lang="en-US" sz="2200" b="1" dirty="0" smtClean="0">
              <a:solidFill>
                <a:srgbClr val="FFFF00"/>
              </a:solidFill>
            </a:endParaRPr>
          </a:p>
        </p:txBody>
      </p:sp>
    </p:spTree>
  </p:cSld>
  <p:clrMapOvr>
    <a:masterClrMapping/>
  </p:clrMapOvr>
  <p:transition spd="slow" advClick="0" advTm="45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3012" name="Rectangle 14"/>
          <p:cNvSpPr>
            <a:spLocks noChangeArrowheads="1"/>
          </p:cNvSpPr>
          <p:nvPr/>
        </p:nvSpPr>
        <p:spPr bwMode="auto">
          <a:xfrm>
            <a:off x="1857220" y="749520"/>
            <a:ext cx="529670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KETENTUAN UMUM UNTUK DRIVER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sp>
        <p:nvSpPr>
          <p:cNvPr id="12" name="Rectangle 11"/>
          <p:cNvSpPr/>
          <p:nvPr/>
        </p:nvSpPr>
        <p:spPr>
          <a:xfrm>
            <a:off x="457200" y="1447800"/>
            <a:ext cx="8229600" cy="4678204"/>
          </a:xfrm>
          <a:prstGeom prst="rect">
            <a:avLst/>
          </a:prstGeom>
        </p:spPr>
        <p:txBody>
          <a:bodyPr wrap="square">
            <a:spAutoFit/>
          </a:bodyPr>
          <a:lstStyle/>
          <a:p>
            <a:pPr marL="457200" indent="-457200" algn="just">
              <a:buClr>
                <a:srgbClr val="003300"/>
              </a:buClr>
            </a:pPr>
            <a:endParaRPr lang="en-US" sz="1200" b="1" dirty="0" smtClean="0">
              <a:latin typeface="Berlin Sans FB Demi" pitchFamily="34" charset="0"/>
            </a:endParaRPr>
          </a:p>
          <a:p>
            <a:pPr marL="457200" indent="-457200" algn="just">
              <a:buClr>
                <a:schemeClr val="tx1"/>
              </a:buClr>
              <a:buFont typeface="+mj-lt"/>
              <a:buAutoNum type="arabicPeriod" startAt="6"/>
            </a:pPr>
            <a:r>
              <a:rPr lang="en-US" sz="2200" b="1" dirty="0" err="1" smtClean="0">
                <a:solidFill>
                  <a:srgbClr val="FFFF00"/>
                </a:solidFill>
                <a:latin typeface="Berlin Sans FB Demi" pitchFamily="34" charset="0"/>
              </a:rPr>
              <a:t>Mencuci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mobil</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lebih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dari</a:t>
            </a:r>
            <a:r>
              <a:rPr lang="en-US" sz="2200" b="1" dirty="0" smtClean="0">
                <a:solidFill>
                  <a:srgbClr val="FFFF00"/>
                </a:solidFill>
                <a:latin typeface="Berlin Sans FB Demi" pitchFamily="34" charset="0"/>
              </a:rPr>
              <a:t> 1 kali </a:t>
            </a:r>
            <a:r>
              <a:rPr lang="en-US" sz="2200" b="1" dirty="0" err="1" smtClean="0">
                <a:solidFill>
                  <a:srgbClr val="FFFF00"/>
                </a:solidFill>
                <a:latin typeface="Berlin Sans FB Demi" pitchFamily="34" charset="0"/>
              </a:rPr>
              <a:t>sehari</a:t>
            </a:r>
            <a:r>
              <a:rPr lang="en-US" sz="2200" b="1" dirty="0" smtClean="0">
                <a:solidFill>
                  <a:srgbClr val="FFFF00"/>
                </a:solidFill>
                <a:latin typeface="Berlin Sans FB Demi" pitchFamily="34" charset="0"/>
              </a:rPr>
              <a:t>.</a:t>
            </a:r>
          </a:p>
          <a:p>
            <a:pPr marL="457200" indent="-457200" algn="just">
              <a:buClr>
                <a:schemeClr val="tx1"/>
              </a:buClr>
              <a:buFont typeface="+mj-lt"/>
              <a:buAutoNum type="arabicPeriod" startAt="6"/>
            </a:pPr>
            <a:r>
              <a:rPr lang="en-US" sz="2200" b="1" dirty="0" err="1" smtClean="0">
                <a:solidFill>
                  <a:srgbClr val="FFFF00"/>
                </a:solidFill>
                <a:latin typeface="Berlin Sans FB Demi" pitchFamily="34" charset="0"/>
              </a:rPr>
              <a:t>Belum</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turut</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menghemat</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dalam</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penggunaan</a:t>
            </a:r>
            <a:r>
              <a:rPr lang="en-US" sz="2200" b="1" dirty="0" smtClean="0">
                <a:solidFill>
                  <a:srgbClr val="FFFF00"/>
                </a:solidFill>
                <a:latin typeface="Berlin Sans FB Demi" pitchFamily="34" charset="0"/>
              </a:rPr>
              <a:t> AIR.</a:t>
            </a:r>
          </a:p>
          <a:p>
            <a:pPr marL="457200" indent="-457200" algn="just">
              <a:buClr>
                <a:schemeClr val="tx1"/>
              </a:buClr>
              <a:buFont typeface="+mj-lt"/>
              <a:buAutoNum type="arabicPeriod" startAt="6"/>
            </a:pPr>
            <a:r>
              <a:rPr lang="en-US" sz="2200" b="1" dirty="0" err="1" smtClean="0">
                <a:solidFill>
                  <a:srgbClr val="FFFF00"/>
                </a:solidFill>
                <a:latin typeface="Berlin Sans FB Demi" pitchFamily="34" charset="0"/>
              </a:rPr>
              <a:t>Parkir</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disembarang</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Tempat</a:t>
            </a:r>
            <a:r>
              <a:rPr lang="en-US" sz="2200" b="1" dirty="0" smtClean="0">
                <a:solidFill>
                  <a:srgbClr val="FFFF00"/>
                </a:solidFill>
                <a:latin typeface="Berlin Sans FB Demi" pitchFamily="34" charset="0"/>
              </a:rPr>
              <a:t>.</a:t>
            </a:r>
          </a:p>
          <a:p>
            <a:pPr marL="457200" indent="-457200" algn="just">
              <a:buClr>
                <a:schemeClr val="tx1"/>
              </a:buClr>
              <a:buFont typeface="+mj-lt"/>
              <a:buAutoNum type="arabicPeriod" startAt="6"/>
            </a:pPr>
            <a:r>
              <a:rPr lang="en-US" sz="2200" b="1" dirty="0" err="1" smtClean="0">
                <a:solidFill>
                  <a:srgbClr val="FFFF00"/>
                </a:solidFill>
                <a:latin typeface="Berlin Sans FB Demi" pitchFamily="34" charset="0"/>
              </a:rPr>
              <a:t>Parkir</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tidak</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tepat</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pada</a:t>
            </a:r>
            <a:r>
              <a:rPr lang="en-US" sz="2200" b="1" dirty="0" smtClean="0">
                <a:solidFill>
                  <a:srgbClr val="FFFF00"/>
                </a:solidFill>
                <a:latin typeface="Berlin Sans FB Demi" pitchFamily="34" charset="0"/>
              </a:rPr>
              <a:t> LOT.</a:t>
            </a:r>
          </a:p>
          <a:p>
            <a:pPr marL="457200" indent="-457200" algn="just">
              <a:buClr>
                <a:schemeClr val="tx1"/>
              </a:buClr>
              <a:buFont typeface="+mj-lt"/>
              <a:buAutoNum type="arabicPeriod" startAt="6"/>
            </a:pPr>
            <a:r>
              <a:rPr lang="en-US" sz="2200" b="1" dirty="0" err="1" smtClean="0">
                <a:solidFill>
                  <a:srgbClr val="FFFF00"/>
                </a:solidFill>
                <a:latin typeface="Berlin Sans FB Demi" pitchFamily="34" charset="0"/>
              </a:rPr>
              <a:t>Masih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membuang</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sampah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puntung</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rokok</a:t>
            </a:r>
            <a:r>
              <a:rPr lang="en-US" sz="2200" b="1" dirty="0" smtClean="0">
                <a:solidFill>
                  <a:srgbClr val="FFFF00"/>
                </a:solidFill>
                <a:latin typeface="Berlin Sans FB Demi" pitchFamily="34" charset="0"/>
              </a:rPr>
              <a:t> SEMBARANGAN.</a:t>
            </a:r>
          </a:p>
          <a:p>
            <a:pPr marL="457200" indent="-457200" algn="just">
              <a:buClr>
                <a:schemeClr val="tx1"/>
              </a:buClr>
              <a:buFont typeface="+mj-lt"/>
              <a:buAutoNum type="arabicPeriod" startAt="6"/>
            </a:pPr>
            <a:endParaRPr lang="en-US" sz="2200" b="1" dirty="0" smtClean="0">
              <a:solidFill>
                <a:srgbClr val="FFFF00"/>
              </a:solidFill>
              <a:latin typeface="Berlin Sans FB Demi" pitchFamily="34" charset="0"/>
            </a:endParaRPr>
          </a:p>
          <a:p>
            <a:pPr marL="457200" indent="-457200" algn="just">
              <a:buClr>
                <a:schemeClr val="tx1"/>
              </a:buClr>
            </a:pPr>
            <a:r>
              <a:rPr lang="en-US" sz="2200" b="1" dirty="0" smtClean="0">
                <a:solidFill>
                  <a:srgbClr val="FFFF00"/>
                </a:solidFill>
                <a:latin typeface="Berlin Sans FB Demi" pitchFamily="34" charset="0"/>
              </a:rPr>
              <a:t>KAMI TETAP MEMOHON BANTUAN DARI RESIDENT UNTUK </a:t>
            </a:r>
          </a:p>
          <a:p>
            <a:pPr marL="457200" indent="-457200" algn="just">
              <a:buClr>
                <a:schemeClr val="tx1"/>
              </a:buClr>
            </a:pPr>
            <a:r>
              <a:rPr lang="en-US" sz="2200" b="1" dirty="0" smtClean="0">
                <a:solidFill>
                  <a:srgbClr val="FFFF00"/>
                </a:solidFill>
                <a:latin typeface="Berlin Sans FB Demi" pitchFamily="34" charset="0"/>
              </a:rPr>
              <a:t>SEGERA MENEGUR DRIVER KITA MASING-MASING, </a:t>
            </a:r>
            <a:r>
              <a:rPr lang="en-US" sz="2200" b="1" dirty="0" err="1" smtClean="0">
                <a:solidFill>
                  <a:srgbClr val="FFFF00"/>
                </a:solidFill>
                <a:latin typeface="Berlin Sans FB Demi" pitchFamily="34" charset="0"/>
              </a:rPr>
              <a:t>karena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jauh</a:t>
            </a:r>
            <a:r>
              <a:rPr lang="en-US" sz="2200" b="1" dirty="0" smtClean="0">
                <a:solidFill>
                  <a:srgbClr val="FFFF00"/>
                </a:solidFill>
                <a:latin typeface="Berlin Sans FB Demi" pitchFamily="34" charset="0"/>
              </a:rPr>
              <a:t> </a:t>
            </a:r>
          </a:p>
          <a:p>
            <a:pPr marL="457200" indent="-457200" algn="just">
              <a:buClr>
                <a:schemeClr val="tx1"/>
              </a:buClr>
            </a:pPr>
            <a:r>
              <a:rPr lang="en-US" sz="2200" b="1" dirty="0" err="1" smtClean="0">
                <a:solidFill>
                  <a:srgbClr val="FFFF00"/>
                </a:solidFill>
                <a:latin typeface="Berlin Sans FB Demi" pitchFamily="34" charset="0"/>
              </a:rPr>
              <a:t>lebih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mudah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bagi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majikan</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untuk</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menegur</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dari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pada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pihak</a:t>
            </a:r>
            <a:r>
              <a:rPr lang="en-US" sz="2200" b="1" dirty="0" smtClean="0">
                <a:solidFill>
                  <a:srgbClr val="FFFF00"/>
                </a:solidFill>
                <a:latin typeface="Berlin Sans FB Demi" pitchFamily="34" charset="0"/>
              </a:rPr>
              <a:t> </a:t>
            </a:r>
          </a:p>
          <a:p>
            <a:pPr marL="457200" indent="-457200" algn="just">
              <a:buClr>
                <a:schemeClr val="tx1"/>
              </a:buClr>
            </a:pPr>
            <a:r>
              <a:rPr lang="en-US" sz="2200" b="1" dirty="0" smtClean="0">
                <a:solidFill>
                  <a:srgbClr val="FFFF00"/>
                </a:solidFill>
                <a:latin typeface="Berlin Sans FB Demi" pitchFamily="34" charset="0"/>
              </a:rPr>
              <a:t>Condominium Management.</a:t>
            </a:r>
          </a:p>
          <a:p>
            <a:pPr marL="457200" indent="-457200" algn="just">
              <a:buClr>
                <a:schemeClr val="tx1"/>
              </a:buClr>
            </a:pPr>
            <a:endParaRPr lang="en-US" sz="2200" b="1" dirty="0" smtClean="0">
              <a:solidFill>
                <a:srgbClr val="FFFF00"/>
              </a:solidFill>
              <a:latin typeface="Berlin Sans FB Demi" pitchFamily="34" charset="0"/>
            </a:endParaRPr>
          </a:p>
          <a:p>
            <a:pPr marL="457200" indent="-457200" algn="just">
              <a:buClr>
                <a:schemeClr val="tx1"/>
              </a:buClr>
            </a:pPr>
            <a:r>
              <a:rPr lang="en-US" sz="2200" b="1" dirty="0" err="1" smtClean="0">
                <a:solidFill>
                  <a:srgbClr val="FFFF00"/>
                </a:solidFill>
                <a:latin typeface="Berlin Sans FB Demi" pitchFamily="34" charset="0"/>
              </a:rPr>
              <a:t>Terima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kasih</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atas</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bantuan</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dari</a:t>
            </a:r>
            <a:r>
              <a:rPr lang="en-US" sz="2200" b="1" dirty="0" smtClean="0">
                <a:solidFill>
                  <a:srgbClr val="FFFF00"/>
                </a:solidFill>
                <a:latin typeface="Berlin Sans FB Demi" pitchFamily="34" charset="0"/>
              </a:rPr>
              <a:t> Resident </a:t>
            </a:r>
            <a:r>
              <a:rPr lang="en-US" sz="2200" b="1" dirty="0" err="1" smtClean="0">
                <a:solidFill>
                  <a:srgbClr val="FFFF00"/>
                </a:solidFill>
                <a:latin typeface="Berlin Sans FB Demi" pitchFamily="34" charset="0"/>
              </a:rPr>
              <a:t>demi</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untuk</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ketertiban</a:t>
            </a:r>
            <a:r>
              <a:rPr lang="en-US" sz="2200" b="1" dirty="0" smtClean="0">
                <a:solidFill>
                  <a:srgbClr val="FFFF00"/>
                </a:solidFill>
                <a:latin typeface="Berlin Sans FB Demi" pitchFamily="34" charset="0"/>
              </a:rPr>
              <a:t> </a:t>
            </a:r>
          </a:p>
          <a:p>
            <a:pPr marL="457200" indent="-457200" algn="just">
              <a:buClr>
                <a:schemeClr val="tx1"/>
              </a:buClr>
            </a:pPr>
            <a:r>
              <a:rPr lang="en-US" sz="2200" b="1" dirty="0" err="1" smtClean="0">
                <a:solidFill>
                  <a:srgbClr val="FFFF00"/>
                </a:solidFill>
                <a:latin typeface="Berlin Sans FB Demi" pitchFamily="34" charset="0"/>
              </a:rPr>
              <a:t>kita</a:t>
            </a:r>
            <a:r>
              <a:rPr lang="en-US" sz="2200" b="1" dirty="0" smtClean="0">
                <a:solidFill>
                  <a:srgbClr val="FFFF00"/>
                </a:solidFill>
                <a:latin typeface="Berlin Sans FB Demi" pitchFamily="34" charset="0"/>
              </a:rPr>
              <a:t> </a:t>
            </a:r>
            <a:r>
              <a:rPr lang="en-US" sz="2200" b="1" dirty="0" err="1" smtClean="0">
                <a:solidFill>
                  <a:srgbClr val="FFFF00"/>
                </a:solidFill>
                <a:latin typeface="Berlin Sans FB Demi" pitchFamily="34" charset="0"/>
              </a:rPr>
              <a:t>semua</a:t>
            </a:r>
            <a:r>
              <a:rPr lang="en-US" sz="2200" b="1" dirty="0" smtClean="0">
                <a:solidFill>
                  <a:srgbClr val="FFFF00"/>
                </a:solidFill>
                <a:latin typeface="Berlin Sans FB Demi" pitchFamily="34" charset="0"/>
              </a:rPr>
              <a:t>. </a:t>
            </a:r>
          </a:p>
        </p:txBody>
      </p:sp>
    </p:spTree>
  </p:cSld>
  <p:clrMapOvr>
    <a:masterClrMapping/>
  </p:clrMapOvr>
  <p:transition spd="slow" advClick="0" advTm="45000">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SOLUSI</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3" name="Rectangle 1"/>
          <p:cNvSpPr>
            <a:spLocks noChangeArrowheads="1"/>
          </p:cNvSpPr>
          <p:nvPr/>
        </p:nvSpPr>
        <p:spPr bwMode="auto">
          <a:xfrm>
            <a:off x="174676" y="1555552"/>
            <a:ext cx="82296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600" b="1" u="sng" dirty="0" err="1" smtClean="0">
                <a:solidFill>
                  <a:srgbClr val="FFFF00"/>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Bermasalah</a:t>
            </a:r>
            <a:r>
              <a:rPr kumimoji="0" lang="en-US" sz="2600" b="1" i="0" u="sng" strike="noStrike" cap="none" normalizeH="0" baseline="0" dirty="0" smtClean="0">
                <a:ln>
                  <a:noFill/>
                </a:ln>
                <a:solidFill>
                  <a:srgbClr val="FFFF00"/>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 DENGAN TANAMAN ?</a:t>
            </a:r>
            <a:endParaRPr kumimoji="0" lang="id-ID" sz="2600" b="0" i="0" u="sng"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menguning</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daun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PUCATatau</a:t>
            </a:r>
            <a:r>
              <a:rPr lang="en-US" sz="2400" b="1" dirty="0" smtClean="0">
                <a:latin typeface="Baskerville Old Face" pitchFamily="18" charset="0"/>
                <a:ea typeface="Calibri" pitchFamily="34" charset="0"/>
                <a:cs typeface="Times New Roman" pitchFamily="18" charset="0"/>
              </a:rPr>
              <a:t> MATI</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tiba-tiba</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TIDAK</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ber</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bunga</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BERSERANGGA</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kutu</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sz="2400" b="1" dirty="0" err="1" smtClean="0">
                <a:latin typeface="Baskerville Old Face" pitchFamily="18" charset="0"/>
                <a:ea typeface="Calibri" pitchFamily="34" charset="0"/>
                <a:cs typeface="Times New Roman" pitchFamily="18" charset="0"/>
              </a:rPr>
              <a:t>Tumbuh</a:t>
            </a:r>
            <a:r>
              <a:rPr lang="en-US" sz="2400" b="1" dirty="0" smtClean="0">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tidak</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sempurna</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pemeliharaan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yang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salah</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DITINGGAL BEPERGIAN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dalam</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waktu</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tertetu</a:t>
            </a:r>
            <a:r>
              <a:rPr lang="en-US" sz="2400" b="1" dirty="0" smtClean="0">
                <a:latin typeface="Baskerville Old Face"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Char char="•"/>
              <a:tabLst/>
            </a:pPr>
            <a:r>
              <a:rPr lang="en-US" sz="2400" b="1" dirty="0" err="1" smtClean="0">
                <a:latin typeface="Baskerville Old Face" pitchFamily="18" charset="0"/>
                <a:ea typeface="Calibri" pitchFamily="34" charset="0"/>
                <a:cs typeface="Times New Roman" pitchFamily="18" charset="0"/>
              </a:rPr>
              <a:t>T</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stress</a:t>
            </a:r>
            <a:r>
              <a:rPr lang="en-US" sz="2400" b="1" dirty="0" smtClean="0">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dan</a:t>
            </a:r>
            <a:r>
              <a:rPr lang="en-US" sz="2400" b="1" dirty="0" smtClean="0">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masalah</a:t>
            </a:r>
            <a:r>
              <a:rPr lang="en-US" sz="2400" b="1" dirty="0" smtClean="0">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lainnya</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b="1" dirty="0" smtClean="0">
              <a:solidFill>
                <a:srgbClr val="FFFF00"/>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C000"/>
              </a:solidFill>
              <a:effectLst/>
              <a:latin typeface="Baskerville Old Face"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4">
                    <a:lumMod val="60000"/>
                    <a:lumOff val="40000"/>
                  </a:schemeClr>
                </a:solidFill>
                <a:latin typeface="Baskerville Old Face" pitchFamily="18" charset="0"/>
                <a:ea typeface="Calibri" pitchFamily="34" charset="0"/>
                <a:cs typeface="Times New Roman" pitchFamily="18" charset="0"/>
              </a:rPr>
              <a:t>GARDENING</a:t>
            </a:r>
            <a:r>
              <a:rPr kumimoji="0" lang="en-US" sz="2000" b="1" i="0" u="none" strike="noStrike" cap="none" normalizeH="0" dirty="0" smtClean="0">
                <a:ln>
                  <a:noFill/>
                </a:ln>
                <a:solidFill>
                  <a:schemeClr val="accent4">
                    <a:lumMod val="60000"/>
                    <a:lumOff val="40000"/>
                  </a:schemeClr>
                </a:solidFill>
                <a:latin typeface="Baskerville Old Face" pitchFamily="18" charset="0"/>
                <a:ea typeface="Calibri" pitchFamily="34" charset="0"/>
                <a:cs typeface="Times New Roman" pitchFamily="18" charset="0"/>
              </a:rPr>
              <a:t>  – </a:t>
            </a:r>
            <a:r>
              <a:rPr kumimoji="0" lang="en-US" sz="2000" b="1" i="0" u="none" strike="noStrike" cap="none" normalizeH="0" baseline="0" dirty="0" smtClean="0">
                <a:ln>
                  <a:noFill/>
                </a:ln>
                <a:solidFill>
                  <a:schemeClr val="accent4">
                    <a:lumMod val="60000"/>
                    <a:lumOff val="40000"/>
                  </a:schemeClr>
                </a:solidFill>
                <a:latin typeface="Baskerville Old Face" pitchFamily="18" charset="0"/>
                <a:ea typeface="Calibri" pitchFamily="34" charset="0"/>
                <a:cs typeface="Times New Roman" pitchFamily="18" charset="0"/>
              </a:rPr>
              <a:t>FLORIST and NURSERY</a:t>
            </a:r>
            <a:endParaRPr kumimoji="0" lang="id-ID" sz="2000" b="0" i="0" u="none" strike="noStrike" cap="none" normalizeH="0" baseline="0" dirty="0" smtClean="0">
              <a:ln>
                <a:noFill/>
              </a:ln>
              <a:solidFill>
                <a:schemeClr val="accent4">
                  <a:lumMod val="60000"/>
                  <a:lumOff val="40000"/>
                </a:schemeClr>
              </a:solidFill>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4">
                    <a:lumMod val="60000"/>
                    <a:lumOff val="40000"/>
                  </a:schemeClr>
                </a:solidFill>
                <a:latin typeface="Baskerville Old Face" pitchFamily="18" charset="0"/>
                <a:ea typeface="Calibri" pitchFamily="34" charset="0"/>
                <a:cs typeface="Times New Roman" pitchFamily="18" charset="0"/>
              </a:rPr>
              <a:t>	</a:t>
            </a:r>
            <a:r>
              <a:rPr kumimoji="0" lang="en-US" sz="2800" i="0" u="none" strike="noStrike" cap="none" normalizeH="0" baseline="0" dirty="0" smtClean="0">
                <a:ln>
                  <a:noFill/>
                </a:ln>
                <a:solidFill>
                  <a:schemeClr val="accent4">
                    <a:lumMod val="60000"/>
                    <a:lumOff val="40000"/>
                  </a:schemeClr>
                </a:solidFill>
                <a:latin typeface="Brush Script Std" pitchFamily="50" charset="0"/>
                <a:ea typeface="Calibri" pitchFamily="34" charset="0"/>
                <a:cs typeface="Times New Roman" pitchFamily="18" charset="0"/>
              </a:rPr>
              <a:t>Cambridge Condominium</a:t>
            </a:r>
            <a:endParaRPr kumimoji="0" lang="en-US" sz="2000" i="0" u="none" strike="noStrike" cap="none" normalizeH="0" baseline="0" dirty="0" smtClean="0">
              <a:ln>
                <a:noFill/>
              </a:ln>
              <a:solidFill>
                <a:schemeClr val="accent4">
                  <a:lumMod val="60000"/>
                  <a:lumOff val="40000"/>
                </a:schemeClr>
              </a:solidFill>
              <a:latin typeface="Baskerville Old Face"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1">
                    <a:lumMod val="20000"/>
                    <a:lumOff val="80000"/>
                  </a:schemeClr>
                </a:solidFill>
                <a:latin typeface="Baskerville Old Face" pitchFamily="18" charset="0"/>
                <a:ea typeface="Calibri" pitchFamily="34" charset="0"/>
                <a:cs typeface="Times New Roman" pitchFamily="18" charset="0"/>
              </a:rPr>
              <a:t>		</a:t>
            </a:r>
            <a:r>
              <a:rPr kumimoji="0" lang="en-US" sz="2800" b="1" i="0" u="none" strike="noStrike" cap="none" normalizeH="0" baseline="0" dirty="0" smtClean="0">
                <a:ln>
                  <a:noFill/>
                </a:ln>
                <a:solidFill>
                  <a:srgbClr val="FFC000"/>
                </a:solidFill>
                <a:effectLst/>
                <a:latin typeface="Baskerville Old Face" pitchFamily="18" charset="0"/>
                <a:ea typeface="Calibri" pitchFamily="34" charset="0"/>
                <a:cs typeface="Times New Roman" pitchFamily="18" charset="0"/>
              </a:rPr>
              <a:t>(Aries Sagita</a:t>
            </a:r>
            <a:r>
              <a:rPr lang="en-US" sz="2800" b="1" dirty="0" smtClean="0">
                <a:solidFill>
                  <a:srgbClr val="FFC000"/>
                </a:solidFill>
                <a:latin typeface="Arial" pitchFamily="34" charset="0"/>
                <a:cs typeface="Arial" pitchFamily="34" charset="0"/>
              </a:rPr>
              <a:t>  </a:t>
            </a:r>
            <a:r>
              <a:rPr kumimoji="0" lang="en-US" sz="2000" b="1" i="0" u="none" strike="noStrike" cap="none" normalizeH="0" baseline="0" dirty="0" err="1"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Telp</a:t>
            </a:r>
            <a:r>
              <a:rPr kumimoji="0" lang="en-US" sz="2000" b="1" i="0" u="none" strike="noStrike" cap="none" normalizeH="0" baseline="0" dirty="0"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 061-4550999 </a:t>
            </a:r>
            <a:r>
              <a:rPr kumimoji="0" lang="en-US" sz="2000" b="1" i="0" u="none" strike="noStrike" cap="none" normalizeH="0" baseline="0" dirty="0" err="1"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atau</a:t>
            </a:r>
            <a:r>
              <a:rPr kumimoji="0" lang="en-US" sz="2000" b="1" i="0" u="none" strike="noStrike" cap="none" normalizeH="0" baseline="0" dirty="0"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 061-77885409</a:t>
            </a:r>
            <a:endParaRPr kumimoji="0" lang="en-US" sz="2000" b="1" i="0" u="none" strike="noStrike" cap="none" normalizeH="0" baseline="0" dirty="0" smtClean="0">
              <a:ln>
                <a:noFill/>
              </a:ln>
              <a:solidFill>
                <a:schemeClr val="accent1">
                  <a:lumMod val="20000"/>
                  <a:lumOff val="80000"/>
                </a:schemeClr>
              </a:solidFill>
              <a:effectLst/>
              <a:latin typeface="Arial" pitchFamily="34" charset="0"/>
              <a:cs typeface="Arial" pitchFamily="34" charset="0"/>
            </a:endParaRPr>
          </a:p>
        </p:txBody>
      </p:sp>
      <p:sp>
        <p:nvSpPr>
          <p:cNvPr id="11" name="Oval 10"/>
          <p:cNvSpPr/>
          <p:nvPr/>
        </p:nvSpPr>
        <p:spPr>
          <a:xfrm rot="20755678">
            <a:off x="559061" y="4669333"/>
            <a:ext cx="2994900" cy="12192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cap="all" dirty="0" smtClean="0">
                <a:ln w="9000" cmpd="sng">
                  <a:noFill/>
                  <a:prstDash val="solid"/>
                </a:ln>
                <a:solidFill>
                  <a:schemeClr val="tx1"/>
                </a:solidFill>
                <a:effectLst>
                  <a:outerShdw blurRad="50800" dist="38100" dir="2700000" algn="tl" rotWithShape="0">
                    <a:prstClr val="black">
                      <a:alpha val="40000"/>
                    </a:prstClr>
                  </a:outerShdw>
                  <a:reflection blurRad="12700" stA="28000" endPos="45000" dist="1000" dir="5400000" sy="-100000" algn="bl" rotWithShape="0"/>
                </a:effectLst>
              </a:rPr>
              <a:t>BAWA KEPADA</a:t>
            </a:r>
          </a:p>
          <a:p>
            <a:pPr algn="ctr"/>
            <a:r>
              <a:rPr lang="en-US" sz="2000" b="1" cap="all" dirty="0" smtClean="0">
                <a:ln w="9000" cmpd="sng">
                  <a:noFill/>
                  <a:prstDash val="solid"/>
                </a:ln>
                <a:solidFill>
                  <a:schemeClr val="tx1"/>
                </a:solidFill>
                <a:effectLst>
                  <a:outerShdw blurRad="50800" dist="38100" dir="2700000" algn="tl" rotWithShape="0">
                    <a:prstClr val="black">
                      <a:alpha val="40000"/>
                    </a:prstClr>
                  </a:outerShdw>
                  <a:reflection blurRad="12700" stA="28000" endPos="45000" dist="1000" dir="5400000" sy="-100000" algn="bl" rotWithShape="0"/>
                </a:effectLst>
              </a:rPr>
              <a:t>KAMI  !!!</a:t>
            </a:r>
            <a:endParaRPr lang="id-ID" sz="2000" b="1" cap="all" dirty="0">
              <a:ln w="9000" cmpd="sng">
                <a:noFill/>
                <a:prstDash val="solid"/>
              </a:ln>
              <a:solidFill>
                <a:schemeClr val="tx1"/>
              </a:solidFill>
              <a:effectLst>
                <a:outerShdw blurRad="50800" dist="38100" dir="2700000" algn="tl" rotWithShape="0">
                  <a:prstClr val="black">
                    <a:alpha val="40000"/>
                  </a:prstClr>
                </a:outerShdw>
                <a:reflection blurRad="12700" stA="28000" endPos="45000" dist="1000" dir="5400000" sy="-100000" algn="bl" rotWithShape="0"/>
              </a:effectLst>
            </a:endParaRPr>
          </a:p>
        </p:txBody>
      </p:sp>
    </p:spTree>
  </p:cSld>
  <p:clrMapOvr>
    <a:masterClrMapping/>
  </p:clrMapOvr>
  <p:transition spd="slow" advClick="0" advTm="30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01424"/>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dirty="0" err="1" smtClean="0">
                <a:latin typeface="Footlight MT Light" pitchFamily="18" charset="0"/>
              </a:rPr>
              <a:t>Jika</a:t>
            </a:r>
            <a:r>
              <a:rPr lang="en-US" sz="2400" b="1" dirty="0" smtClean="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PERUBAHAN &amp; INFORMASI TAMBAHAN, </a:t>
            </a:r>
            <a:r>
              <a:rPr lang="en-US" sz="2400" b="1" dirty="0" err="1">
                <a:latin typeface="Footlight MT Light" pitchFamily="18" charset="0"/>
              </a:rPr>
              <a:t>mengenai</a:t>
            </a:r>
            <a:r>
              <a:rPr lang="en-US" sz="4000" b="1" dirty="0">
                <a:solidFill>
                  <a:srgbClr val="FFFF00"/>
                </a:solidFill>
                <a:latin typeface="Footlight MT Light" pitchFamily="18" charset="0"/>
                <a:ea typeface="Calibri" pitchFamily="34" charset="0"/>
                <a:cs typeface="Times New Roman" pitchFamily="18" charset="0"/>
              </a:rPr>
              <a:t> </a:t>
            </a:r>
            <a:r>
              <a:rPr lang="en-US" sz="2800" b="1" dirty="0">
                <a:solidFill>
                  <a:srgbClr val="FFFF00"/>
                </a:solidFill>
                <a:latin typeface="Footlight MT Light" pitchFamily="18" charset="0"/>
                <a:ea typeface="Calibri" pitchFamily="34" charset="0"/>
                <a:cs typeface="Times New Roman" pitchFamily="18" charset="0"/>
              </a:rPr>
              <a:t>IN</a:t>
            </a:r>
            <a:r>
              <a:rPr lang="en-US" b="1" dirty="0">
                <a:solidFill>
                  <a:srgbClr val="FFFF00"/>
                </a:solidFill>
                <a:latin typeface="Footlight MT Light" pitchFamily="18" charset="0"/>
                <a:ea typeface="Calibri" pitchFamily="34" charset="0"/>
                <a:cs typeface="Times New Roman" pitchFamily="18" charset="0"/>
              </a:rPr>
              <a:t>SIDE</a:t>
            </a:r>
            <a:r>
              <a:rPr lang="en-US" sz="2400" b="1" dirty="0">
                <a:latin typeface="Footlight MT Light" pitchFamily="18" charset="0"/>
              </a:rPr>
              <a:t>  </a:t>
            </a:r>
            <a:r>
              <a:rPr lang="en-US" sz="2400" b="1" dirty="0" err="1">
                <a:latin typeface="Footlight MT Light" pitchFamily="18" charset="0"/>
              </a:rPr>
              <a:t>akan</a:t>
            </a:r>
            <a:r>
              <a:rPr lang="en-US" sz="2400" b="1" dirty="0">
                <a:latin typeface="Footlight MT Light" pitchFamily="18" charset="0"/>
              </a:rPr>
              <a:t> </a:t>
            </a:r>
            <a:r>
              <a:rPr lang="en-US" sz="2400" b="1" dirty="0" err="1">
                <a:latin typeface="Footlight MT Light" pitchFamily="18" charset="0"/>
              </a:rPr>
              <a:t>segera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Seluruh</a:t>
            </a:r>
            <a:r>
              <a:rPr lang="en-US" sz="2400" b="1" dirty="0">
                <a:latin typeface="Footlight MT Light" pitchFamily="18" charset="0"/>
              </a:rPr>
              <a:t> Resident </a:t>
            </a:r>
            <a:r>
              <a:rPr lang="en-US" sz="2400" b="1" dirty="0" err="1">
                <a:latin typeface="Footlight MT Light" pitchFamily="18" charset="0"/>
              </a:rPr>
              <a:t>di</a:t>
            </a:r>
            <a:r>
              <a:rPr lang="en-US" sz="2400" b="1" dirty="0">
                <a:latin typeface="Footlight MT Light" pitchFamily="18" charset="0"/>
              </a:rPr>
              <a:t> </a:t>
            </a:r>
            <a:r>
              <a:rPr lang="en-US" sz="2400" b="1" dirty="0" err="1">
                <a:latin typeface="Footlight MT Light" pitchFamily="18" charset="0"/>
              </a:rPr>
              <a:t>mohon</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selalu</a:t>
            </a:r>
            <a:r>
              <a:rPr lang="en-US" sz="2400" b="1" dirty="0">
                <a:latin typeface="Footlight MT Light" pitchFamily="18" charset="0"/>
              </a:rPr>
              <a:t> </a:t>
            </a:r>
            <a:r>
              <a:rPr lang="en-US" sz="2400" b="1" dirty="0" err="1">
                <a:latin typeface="Footlight MT Light" pitchFamily="18" charset="0"/>
              </a:rPr>
              <a:t>melihat</a:t>
            </a:r>
            <a:r>
              <a:rPr lang="en-US" sz="2400" b="1" dirty="0">
                <a:latin typeface="Footlight MT Light" pitchFamily="18" charset="0"/>
              </a:rPr>
              <a:t> Resident Info TV Channel </a:t>
            </a:r>
            <a:r>
              <a:rPr lang="en-US" sz="2400" b="1" dirty="0" err="1">
                <a:latin typeface="Footlight MT Light" pitchFamily="18" charset="0"/>
              </a:rPr>
              <a:t>ini</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Keluhan</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Ide-ide</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kebaikan</a:t>
            </a:r>
            <a:r>
              <a:rPr lang="en-US" sz="2400" b="1" dirty="0">
                <a:latin typeface="Footlight MT Light" pitchFamily="18" charset="0"/>
              </a:rPr>
              <a:t> </a:t>
            </a:r>
            <a:r>
              <a:rPr lang="en-US" sz="2400" b="1" dirty="0" err="1">
                <a:latin typeface="Footlight MT Light" pitchFamily="18" charset="0"/>
              </a:rPr>
              <a:t>bersama</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menyurati</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menghubungi</a:t>
            </a:r>
            <a:r>
              <a:rPr lang="en-US" sz="2400" b="1" dirty="0">
                <a:latin typeface="Footlight MT Light" pitchFamily="18" charset="0"/>
              </a:rPr>
              <a:t> Tenant Relations, Assistant Manager  </a:t>
            </a:r>
            <a:r>
              <a:rPr lang="en-US" sz="2400" b="1" dirty="0" err="1">
                <a:latin typeface="Footlight MT Light" pitchFamily="18" charset="0"/>
              </a:rPr>
              <a:t>atau</a:t>
            </a:r>
            <a:r>
              <a:rPr lang="en-US" sz="2400" b="1" dirty="0">
                <a:latin typeface="Footlight MT Light" pitchFamily="18" charset="0"/>
              </a:rPr>
              <a:t> General Manager </a:t>
            </a:r>
            <a:r>
              <a:rPr lang="en-US" sz="2400" b="1" dirty="0" err="1">
                <a:latin typeface="Footlight MT Light" pitchFamily="18" charset="0"/>
              </a:rPr>
              <a:t>langsung</a:t>
            </a:r>
            <a:r>
              <a:rPr lang="en-US" sz="2400" b="1" dirty="0">
                <a:latin typeface="Footlight MT Light" pitchFamily="18" charset="0"/>
              </a:rPr>
              <a:t>. </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hal</a:t>
            </a:r>
            <a:r>
              <a:rPr lang="en-US" sz="2400" b="1" dirty="0">
                <a:latin typeface="Footlight MT Light" pitchFamily="18" charset="0"/>
              </a:rPr>
              <a:t> yang </a:t>
            </a:r>
            <a:r>
              <a:rPr lang="en-US" sz="2400" b="1" dirty="0" err="1">
                <a:latin typeface="Footlight MT Light" pitchFamily="18" charset="0"/>
              </a:rPr>
              <a:t>belum</a:t>
            </a:r>
            <a:r>
              <a:rPr lang="en-US" sz="2400" b="1" dirty="0">
                <a:latin typeface="Footlight MT Light" pitchFamily="18" charset="0"/>
              </a:rPr>
              <a:t> </a:t>
            </a:r>
            <a:r>
              <a:rPr lang="en-US" sz="2400" b="1" dirty="0" err="1">
                <a:latin typeface="Footlight MT Light" pitchFamily="18" charset="0"/>
              </a:rPr>
              <a:t>jelas</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yang </a:t>
            </a:r>
            <a:r>
              <a:rPr lang="en-US" sz="2400" b="1" dirty="0" err="1">
                <a:latin typeface="Footlight MT Light" pitchFamily="18" charset="0"/>
              </a:rPr>
              <a:t>ingin</a:t>
            </a:r>
            <a:r>
              <a:rPr lang="en-US" sz="2400" b="1" dirty="0">
                <a:latin typeface="Footlight MT Light" pitchFamily="18" charset="0"/>
              </a:rPr>
              <a:t> </a:t>
            </a:r>
            <a:r>
              <a:rPr lang="en-US" sz="2400" b="1" dirty="0" err="1">
                <a:latin typeface="Footlight MT Light" pitchFamily="18" charset="0"/>
              </a:rPr>
              <a:t>ditanyakan</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bertanya</a:t>
            </a:r>
            <a:r>
              <a:rPr lang="en-US" sz="2400" b="1" dirty="0">
                <a:latin typeface="Footlight MT Light" pitchFamily="18" charset="0"/>
              </a:rPr>
              <a:t> LANGSUNG, </a:t>
            </a:r>
            <a:r>
              <a:rPr lang="en-US" sz="2400" b="1" dirty="0" err="1">
                <a:latin typeface="Footlight MT Light" pitchFamily="18" charset="0"/>
              </a:rPr>
              <a:t>karena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24 JAM</a:t>
            </a:r>
            <a:r>
              <a:rPr lang="en-US" sz="2400" b="1" dirty="0" smtClean="0">
                <a:latin typeface="Footlight MT Light" pitchFamily="18" charset="0"/>
              </a:rPr>
              <a:t>.  </a:t>
            </a:r>
            <a:endParaRPr lang="en-US" sz="2400" b="1" dirty="0">
              <a:latin typeface="Footlight MT Light" pitchFamily="18" charset="0"/>
            </a:endParaRPr>
          </a:p>
          <a:p>
            <a:pPr marL="342900" indent="-342900" algn="r"/>
            <a:endParaRPr lang="en-US" sz="2400" dirty="0">
              <a:latin typeface="Brush Script Std" pitchFamily="50" charset="0"/>
            </a:endParaRPr>
          </a:p>
          <a:p>
            <a:pPr marL="342900" indent="-342900" algn="r"/>
            <a:r>
              <a:rPr lang="en-US" sz="2400" dirty="0">
                <a:latin typeface="Brush Script Std" pitchFamily="50" charset="0"/>
              </a:rPr>
              <a:t>Condominium Management </a:t>
            </a:r>
          </a:p>
          <a:p>
            <a:pPr marL="342900" indent="-342900"/>
            <a:endParaRPr lang="en-US" sz="2400" b="1" dirty="0">
              <a:latin typeface="Footlight MT Light" pitchFamily="18" charset="0"/>
            </a:endParaRPr>
          </a:p>
        </p:txBody>
      </p:sp>
    </p:spTree>
  </p:cSld>
  <p:clrMapOvr>
    <a:masterClrMapping/>
  </p:clrMapOvr>
  <p:transition spd="slow" advClick="0" advTm="35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307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t>
            </a:r>
            <a:r>
              <a:rPr lang="en-US" sz="2000" b="1" dirty="0" err="1" smtClean="0">
                <a:latin typeface="Footlight MT Light" pitchFamily="18" charset="0"/>
                <a:ea typeface="Calibri" pitchFamily="34" charset="0"/>
                <a:cs typeface="Times New Roman" pitchFamily="18" charset="0"/>
              </a:rPr>
              <a:t>Desember</a:t>
            </a:r>
            <a:r>
              <a:rPr lang="en-US" sz="2000" b="1" dirty="0" smtClean="0">
                <a:latin typeface="Footlight MT Light" pitchFamily="18" charset="0"/>
                <a:ea typeface="Calibri" pitchFamily="34" charset="0"/>
                <a:cs typeface="Times New Roman" pitchFamily="18" charset="0"/>
              </a:rPr>
              <a:t> </a:t>
            </a:r>
            <a:r>
              <a:rPr lang="en-US" sz="2000" b="1" dirty="0">
                <a:latin typeface="Footlight MT Light" pitchFamily="18" charset="0"/>
                <a:ea typeface="Calibri" pitchFamily="34" charset="0"/>
                <a:cs typeface="Times New Roman" pitchFamily="18" charset="0"/>
              </a:rPr>
              <a:t>2011)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1143000"/>
            <a:ext cx="8077200" cy="5016758"/>
          </a:xfrm>
          <a:prstGeom prst="rect">
            <a:avLst/>
          </a:prstGeom>
          <a:noFill/>
          <a:ln w="9525">
            <a:noFill/>
            <a:miter lim="800000"/>
            <a:headEnd/>
            <a:tailEnd/>
          </a:ln>
        </p:spPr>
        <p:txBody>
          <a:bodyPr wrap="square">
            <a:spAutoFit/>
          </a:bodyPr>
          <a:lstStyle/>
          <a:p>
            <a:pPr>
              <a:defRPr/>
            </a:pPr>
            <a:endParaRPr lang="en-US" sz="2400" u="sng" dirty="0" smtClean="0">
              <a:latin typeface="Brush Script Std" pitchFamily="50" charset="0"/>
            </a:endParaRPr>
          </a:p>
          <a:p>
            <a:pPr>
              <a:defRPr/>
            </a:pPr>
            <a:endParaRPr lang="en-US" sz="1400" dirty="0" smtClean="0"/>
          </a:p>
          <a:p>
            <a:pPr>
              <a:defRPr/>
            </a:pPr>
            <a:endParaRPr lang="en-US" sz="1200" dirty="0" smtClean="0"/>
          </a:p>
          <a:p>
            <a:pPr>
              <a:defRPr/>
            </a:pPr>
            <a:r>
              <a:rPr lang="en-US" dirty="0" err="1" smtClean="0"/>
              <a:t>Hadirlah</a:t>
            </a:r>
            <a:r>
              <a:rPr lang="en-US" dirty="0" smtClean="0"/>
              <a:t> </a:t>
            </a:r>
            <a:r>
              <a:rPr lang="en-US" dirty="0" err="1" smtClean="0"/>
              <a:t>bersama</a:t>
            </a:r>
            <a:r>
              <a:rPr lang="en-US" dirty="0" smtClean="0"/>
              <a:t> </a:t>
            </a:r>
            <a:r>
              <a:rPr lang="en-US" dirty="0" err="1" smtClean="0"/>
              <a:t>keluarga</a:t>
            </a:r>
            <a:r>
              <a:rPr lang="en-US" dirty="0" smtClean="0"/>
              <a:t> </a:t>
            </a:r>
            <a:r>
              <a:rPr lang="en-US" dirty="0" err="1" smtClean="0"/>
              <a:t>anda</a:t>
            </a:r>
            <a:r>
              <a:rPr lang="en-US" dirty="0" smtClean="0"/>
              <a:t> </a:t>
            </a:r>
            <a:r>
              <a:rPr lang="en-US" dirty="0" err="1" smtClean="0"/>
              <a:t>tercinta</a:t>
            </a:r>
            <a:r>
              <a:rPr lang="en-US" dirty="0" smtClean="0"/>
              <a:t>, </a:t>
            </a:r>
            <a:r>
              <a:rPr lang="en-US" dirty="0" err="1" smtClean="0"/>
              <a:t>Nikmati</a:t>
            </a:r>
            <a:r>
              <a:rPr lang="en-US" dirty="0" smtClean="0"/>
              <a:t> </a:t>
            </a:r>
            <a:r>
              <a:rPr lang="en-US" dirty="0" err="1" smtClean="0"/>
              <a:t>sajian</a:t>
            </a:r>
            <a:r>
              <a:rPr lang="en-US" dirty="0" smtClean="0"/>
              <a:t> MAKAN MALAM </a:t>
            </a:r>
            <a:r>
              <a:rPr lang="en-US" dirty="0" err="1" smtClean="0"/>
              <a:t>dalam</a:t>
            </a:r>
            <a:r>
              <a:rPr lang="en-US" dirty="0" smtClean="0"/>
              <a:t> </a:t>
            </a:r>
            <a:r>
              <a:rPr lang="en-US" dirty="0" err="1" smtClean="0"/>
              <a:t>suasana</a:t>
            </a:r>
            <a:r>
              <a:rPr lang="en-US" dirty="0" smtClean="0"/>
              <a:t> yang </a:t>
            </a:r>
            <a:r>
              <a:rPr lang="en-US" dirty="0" err="1" smtClean="0"/>
              <a:t>berbeda</a:t>
            </a:r>
            <a:r>
              <a:rPr lang="en-US" dirty="0" smtClean="0"/>
              <a:t> </a:t>
            </a:r>
            <a:r>
              <a:rPr lang="en-US" dirty="0" err="1" smtClean="0"/>
              <a:t>dan</a:t>
            </a:r>
            <a:r>
              <a:rPr lang="en-US" dirty="0" smtClean="0"/>
              <a:t> </a:t>
            </a:r>
            <a:r>
              <a:rPr lang="en-US" dirty="0" err="1" smtClean="0"/>
              <a:t>anda</a:t>
            </a:r>
            <a:r>
              <a:rPr lang="en-US" dirty="0" smtClean="0"/>
              <a:t> </a:t>
            </a:r>
            <a:r>
              <a:rPr lang="en-US" dirty="0" err="1" smtClean="0"/>
              <a:t>sekeluarga</a:t>
            </a:r>
            <a:r>
              <a:rPr lang="en-US" dirty="0" smtClean="0"/>
              <a:t> </a:t>
            </a:r>
            <a:r>
              <a:rPr lang="en-US" dirty="0" err="1" smtClean="0"/>
              <a:t>akan</a:t>
            </a:r>
            <a:r>
              <a:rPr lang="en-US" dirty="0" smtClean="0"/>
              <a:t> </a:t>
            </a:r>
            <a:r>
              <a:rPr lang="en-US" dirty="0" err="1" smtClean="0"/>
              <a:t>dihibur</a:t>
            </a:r>
            <a:r>
              <a:rPr lang="en-US" dirty="0" smtClean="0"/>
              <a:t> </a:t>
            </a:r>
            <a:r>
              <a:rPr lang="en-US" dirty="0" err="1" smtClean="0"/>
              <a:t>dengan</a:t>
            </a:r>
            <a:r>
              <a:rPr lang="en-US" dirty="0" smtClean="0"/>
              <a:t>:</a:t>
            </a:r>
          </a:p>
          <a:p>
            <a:pPr>
              <a:defRPr/>
            </a:pPr>
            <a:endParaRPr lang="en-US" sz="800" dirty="0" smtClean="0"/>
          </a:p>
          <a:p>
            <a:pPr marL="800100" lvl="1" indent="-342900">
              <a:buFont typeface="Wingdings" pitchFamily="2" charset="2"/>
              <a:buChar char="§"/>
              <a:defRPr/>
            </a:pPr>
            <a:r>
              <a:rPr lang="en-US" dirty="0" smtClean="0"/>
              <a:t>Lagu2 </a:t>
            </a:r>
            <a:r>
              <a:rPr lang="en-US" dirty="0" err="1" smtClean="0"/>
              <a:t>favorit</a:t>
            </a:r>
            <a:r>
              <a:rPr lang="en-US" dirty="0" smtClean="0"/>
              <a:t> </a:t>
            </a:r>
            <a:r>
              <a:rPr lang="en-US" dirty="0" err="1" smtClean="0"/>
              <a:t>anda</a:t>
            </a:r>
            <a:r>
              <a:rPr lang="en-US" dirty="0" smtClean="0"/>
              <a:t> </a:t>
            </a:r>
            <a:r>
              <a:rPr lang="en-US" dirty="0" err="1" smtClean="0"/>
              <a:t>dan</a:t>
            </a:r>
            <a:r>
              <a:rPr lang="en-US" dirty="0" smtClean="0"/>
              <a:t> </a:t>
            </a:r>
            <a:r>
              <a:rPr lang="en-US" dirty="0" err="1" smtClean="0"/>
              <a:t>Keluarga</a:t>
            </a:r>
            <a:r>
              <a:rPr lang="en-US" dirty="0" smtClean="0"/>
              <a:t>. </a:t>
            </a:r>
          </a:p>
          <a:p>
            <a:pPr marL="800100" lvl="1" indent="-342900">
              <a:buFont typeface="Wingdings" pitchFamily="2" charset="2"/>
              <a:buChar char="§"/>
              <a:defRPr/>
            </a:pPr>
            <a:r>
              <a:rPr lang="en-US" dirty="0" err="1" smtClean="0"/>
              <a:t>Menyanyi</a:t>
            </a:r>
            <a:r>
              <a:rPr lang="en-US" dirty="0" smtClean="0"/>
              <a:t> &amp; </a:t>
            </a:r>
            <a:r>
              <a:rPr lang="en-US" dirty="0" err="1" smtClean="0"/>
              <a:t>Menari</a:t>
            </a:r>
            <a:r>
              <a:rPr lang="en-US" dirty="0" smtClean="0"/>
              <a:t> </a:t>
            </a:r>
            <a:r>
              <a:rPr lang="en-US" dirty="0" err="1" smtClean="0"/>
              <a:t>bersama</a:t>
            </a:r>
            <a:r>
              <a:rPr lang="en-US" dirty="0" smtClean="0"/>
              <a:t> </a:t>
            </a:r>
            <a:r>
              <a:rPr lang="en-US" dirty="0" err="1" smtClean="0"/>
              <a:t>Keluarga</a:t>
            </a:r>
            <a:r>
              <a:rPr lang="en-US" dirty="0" smtClean="0"/>
              <a:t>.</a:t>
            </a:r>
          </a:p>
          <a:p>
            <a:pPr marL="800100" lvl="1" indent="-342900">
              <a:buFont typeface="Wingdings" pitchFamily="2" charset="2"/>
              <a:buChar char="§"/>
              <a:defRPr/>
            </a:pPr>
            <a:r>
              <a:rPr lang="en-US" dirty="0" err="1" smtClean="0"/>
              <a:t>Sulap</a:t>
            </a:r>
            <a:r>
              <a:rPr lang="en-US" dirty="0" smtClean="0"/>
              <a:t> </a:t>
            </a:r>
            <a:r>
              <a:rPr lang="en-US" dirty="0" err="1" smtClean="0"/>
              <a:t>Tradisional</a:t>
            </a:r>
            <a:endParaRPr lang="en-US" dirty="0" smtClean="0"/>
          </a:p>
          <a:p>
            <a:pPr marL="800100" lvl="1" indent="-342900">
              <a:buFont typeface="Wingdings" pitchFamily="2" charset="2"/>
              <a:buChar char="§"/>
              <a:defRPr/>
            </a:pPr>
            <a:r>
              <a:rPr lang="en-US" dirty="0" err="1" smtClean="0"/>
              <a:t>Bermacam</a:t>
            </a:r>
            <a:r>
              <a:rPr lang="en-US" dirty="0" smtClean="0"/>
              <a:t> Games </a:t>
            </a:r>
            <a:r>
              <a:rPr lang="en-US" dirty="0" err="1" smtClean="0"/>
              <a:t>dan</a:t>
            </a:r>
            <a:r>
              <a:rPr lang="en-US" dirty="0" smtClean="0"/>
              <a:t> </a:t>
            </a:r>
            <a:r>
              <a:rPr lang="en-US" dirty="0" err="1" smtClean="0"/>
              <a:t>Hadiah</a:t>
            </a:r>
            <a:r>
              <a:rPr lang="en-US" dirty="0" smtClean="0"/>
              <a:t> </a:t>
            </a:r>
            <a:r>
              <a:rPr lang="en-US" dirty="0" err="1" smtClean="0"/>
              <a:t>Menarik</a:t>
            </a:r>
            <a:r>
              <a:rPr lang="en-US" dirty="0" smtClean="0"/>
              <a:t> </a:t>
            </a:r>
            <a:r>
              <a:rPr lang="en-US" dirty="0" err="1" smtClean="0"/>
              <a:t>serta</a:t>
            </a:r>
            <a:r>
              <a:rPr lang="en-US" dirty="0" smtClean="0"/>
              <a:t> Door Prices</a:t>
            </a:r>
          </a:p>
          <a:p>
            <a:pPr marL="800100" lvl="1" indent="-342900">
              <a:buFont typeface="Wingdings" pitchFamily="2" charset="2"/>
              <a:buChar char="§"/>
              <a:defRPr/>
            </a:pPr>
            <a:r>
              <a:rPr lang="en-US" dirty="0" err="1" smtClean="0"/>
              <a:t>Hadiah</a:t>
            </a:r>
            <a:r>
              <a:rPr lang="en-US" dirty="0" smtClean="0"/>
              <a:t> </a:t>
            </a:r>
            <a:r>
              <a:rPr lang="en-US" dirty="0" err="1" smtClean="0"/>
              <a:t>dari</a:t>
            </a:r>
            <a:r>
              <a:rPr lang="en-US" dirty="0" smtClean="0"/>
              <a:t> </a:t>
            </a:r>
            <a:r>
              <a:rPr lang="en-US" dirty="0" err="1" smtClean="0"/>
              <a:t>Santaklaus</a:t>
            </a:r>
            <a:r>
              <a:rPr lang="en-US" dirty="0" smtClean="0"/>
              <a:t> (</a:t>
            </a:r>
            <a:r>
              <a:rPr lang="en-US" dirty="0" err="1" smtClean="0"/>
              <a:t>hadirkan</a:t>
            </a:r>
            <a:r>
              <a:rPr lang="en-US" dirty="0" smtClean="0"/>
              <a:t> </a:t>
            </a:r>
            <a:r>
              <a:rPr lang="en-US" dirty="0" err="1" smtClean="0"/>
              <a:t>anak</a:t>
            </a:r>
            <a:r>
              <a:rPr lang="en-US" dirty="0" smtClean="0"/>
              <a:t> </a:t>
            </a:r>
            <a:r>
              <a:rPr lang="en-US" dirty="0" err="1" smtClean="0"/>
              <a:t>anda</a:t>
            </a:r>
            <a:r>
              <a:rPr lang="en-US" dirty="0" smtClean="0"/>
              <a:t> </a:t>
            </a:r>
            <a:r>
              <a:rPr lang="en-US" dirty="0" err="1" smtClean="0"/>
              <a:t>untuk</a:t>
            </a:r>
            <a:r>
              <a:rPr lang="en-US" dirty="0" smtClean="0"/>
              <a:t> </a:t>
            </a:r>
            <a:r>
              <a:rPr lang="en-US" dirty="0" err="1" smtClean="0"/>
              <a:t>menerimanya</a:t>
            </a:r>
            <a:r>
              <a:rPr lang="en-US" dirty="0" smtClean="0"/>
              <a:t>)</a:t>
            </a:r>
          </a:p>
          <a:p>
            <a:pPr marL="800100" lvl="1" indent="-342900">
              <a:buFont typeface="Wingdings" pitchFamily="2" charset="2"/>
              <a:buChar char="§"/>
              <a:defRPr/>
            </a:pPr>
            <a:r>
              <a:rPr lang="en-US" dirty="0" smtClean="0"/>
              <a:t>Serta </a:t>
            </a:r>
            <a:r>
              <a:rPr lang="en-US" dirty="0" err="1" smtClean="0"/>
              <a:t>berbagai</a:t>
            </a:r>
            <a:r>
              <a:rPr lang="en-US" dirty="0" smtClean="0"/>
              <a:t> </a:t>
            </a:r>
            <a:r>
              <a:rPr lang="en-US" dirty="0" err="1" smtClean="0"/>
              <a:t>Acara</a:t>
            </a:r>
            <a:r>
              <a:rPr lang="en-US" dirty="0" smtClean="0"/>
              <a:t> </a:t>
            </a:r>
            <a:r>
              <a:rPr lang="en-US" dirty="0" err="1" smtClean="0"/>
              <a:t>menarik</a:t>
            </a:r>
            <a:r>
              <a:rPr lang="en-US" dirty="0" smtClean="0"/>
              <a:t> </a:t>
            </a:r>
            <a:r>
              <a:rPr lang="en-US" dirty="0" err="1" smtClean="0"/>
              <a:t>lainnya</a:t>
            </a:r>
            <a:endParaRPr lang="en-US" dirty="0" smtClean="0"/>
          </a:p>
          <a:p>
            <a:pPr marL="800100" lvl="1" indent="-342900">
              <a:buFont typeface="Wingdings" pitchFamily="2" charset="2"/>
              <a:buChar char="§"/>
              <a:defRPr/>
            </a:pPr>
            <a:r>
              <a:rPr lang="en-US" dirty="0" smtClean="0"/>
              <a:t>Best Costume Family, The Most “KOMPAK” Family, The most Unique Costume </a:t>
            </a:r>
            <a:r>
              <a:rPr lang="en-US" dirty="0" err="1" smtClean="0"/>
              <a:t>dll</a:t>
            </a:r>
            <a:r>
              <a:rPr lang="en-US" dirty="0" smtClean="0"/>
              <a:t> </a:t>
            </a:r>
            <a:r>
              <a:rPr lang="en-US" dirty="0" err="1" smtClean="0"/>
              <a:t>akan</a:t>
            </a:r>
            <a:r>
              <a:rPr lang="en-US" dirty="0" smtClean="0"/>
              <a:t> </a:t>
            </a:r>
            <a:r>
              <a:rPr lang="en-US" dirty="0" err="1" smtClean="0"/>
              <a:t>juga</a:t>
            </a:r>
            <a:r>
              <a:rPr lang="en-US" dirty="0" smtClean="0"/>
              <a:t> </a:t>
            </a:r>
            <a:r>
              <a:rPr lang="en-US" dirty="0" err="1" smtClean="0"/>
              <a:t>menjadi</a:t>
            </a:r>
            <a:r>
              <a:rPr lang="en-US" dirty="0" smtClean="0"/>
              <a:t> </a:t>
            </a:r>
            <a:r>
              <a:rPr lang="en-US" dirty="0" err="1" smtClean="0"/>
              <a:t>bagian</a:t>
            </a:r>
            <a:r>
              <a:rPr lang="en-US" dirty="0" smtClean="0"/>
              <a:t> </a:t>
            </a:r>
            <a:r>
              <a:rPr lang="en-US" dirty="0" err="1" smtClean="0"/>
              <a:t>kemeriahan</a:t>
            </a:r>
            <a:r>
              <a:rPr lang="en-US" dirty="0" smtClean="0"/>
              <a:t> </a:t>
            </a:r>
            <a:r>
              <a:rPr lang="en-US" dirty="0" err="1" smtClean="0"/>
              <a:t>dari</a:t>
            </a:r>
            <a:r>
              <a:rPr lang="en-US" dirty="0" smtClean="0"/>
              <a:t> </a:t>
            </a:r>
            <a:r>
              <a:rPr lang="en-US" dirty="0" err="1" smtClean="0"/>
              <a:t>Acara</a:t>
            </a:r>
            <a:r>
              <a:rPr lang="en-US" dirty="0" smtClean="0"/>
              <a:t> </a:t>
            </a:r>
            <a:r>
              <a:rPr lang="en-US" dirty="0" err="1" smtClean="0"/>
              <a:t>ini</a:t>
            </a:r>
            <a:r>
              <a:rPr lang="en-US" dirty="0" smtClean="0"/>
              <a:t>. </a:t>
            </a:r>
          </a:p>
          <a:p>
            <a:pPr marL="342900" indent="-342900">
              <a:defRPr/>
            </a:pPr>
            <a:endParaRPr lang="en-US" sz="400" dirty="0" smtClean="0"/>
          </a:p>
          <a:p>
            <a:pPr marL="342900" indent="-342900">
              <a:defRPr/>
            </a:pPr>
            <a:r>
              <a:rPr lang="en-US" dirty="0" err="1" smtClean="0"/>
              <a:t>Anda</a:t>
            </a:r>
            <a:r>
              <a:rPr lang="en-US" dirty="0" smtClean="0"/>
              <a:t> </a:t>
            </a:r>
            <a:r>
              <a:rPr lang="en-US" dirty="0" err="1" smtClean="0"/>
              <a:t>semua</a:t>
            </a:r>
            <a:r>
              <a:rPr lang="en-US" dirty="0" smtClean="0"/>
              <a:t> WAJIB HADIR </a:t>
            </a:r>
            <a:r>
              <a:rPr lang="en-US" dirty="0" err="1" smtClean="0"/>
              <a:t>dan</a:t>
            </a:r>
            <a:r>
              <a:rPr lang="en-US" dirty="0" smtClean="0"/>
              <a:t> </a:t>
            </a:r>
            <a:r>
              <a:rPr lang="en-US" dirty="0" err="1" smtClean="0"/>
              <a:t>tampil</a:t>
            </a:r>
            <a:r>
              <a:rPr lang="en-US" dirty="0" smtClean="0"/>
              <a:t> </a:t>
            </a:r>
            <a:r>
              <a:rPr lang="en-US" b="1" dirty="0" smtClean="0"/>
              <a:t>“BEDA”</a:t>
            </a:r>
            <a:r>
              <a:rPr lang="en-US" dirty="0" smtClean="0"/>
              <a:t> </a:t>
            </a:r>
            <a:r>
              <a:rPr lang="en-US" dirty="0" err="1" smtClean="0"/>
              <a:t>bersama</a:t>
            </a:r>
            <a:r>
              <a:rPr lang="en-US" dirty="0" smtClean="0"/>
              <a:t> KELUARGA.</a:t>
            </a:r>
            <a:endParaRPr lang="en-US" sz="400" dirty="0" smtClean="0"/>
          </a:p>
          <a:p>
            <a:pPr>
              <a:defRPr/>
            </a:pPr>
            <a:endParaRPr lang="en-US" sz="800" dirty="0" smtClean="0"/>
          </a:p>
          <a:p>
            <a:pPr>
              <a:defRPr/>
            </a:pPr>
            <a:r>
              <a:rPr lang="en-US" dirty="0" smtClean="0"/>
              <a:t>Salam,</a:t>
            </a:r>
          </a:p>
          <a:p>
            <a:pPr>
              <a:defRPr/>
            </a:pPr>
            <a:r>
              <a:rPr lang="en-US" sz="1600" dirty="0" smtClean="0"/>
              <a:t>Teddy Sinaga</a:t>
            </a:r>
          </a:p>
          <a:p>
            <a:pPr>
              <a:defRPr/>
            </a:pPr>
            <a:endParaRPr lang="en-US" dirty="0"/>
          </a:p>
        </p:txBody>
      </p:sp>
    </p:spTree>
  </p:cSld>
  <p:clrMapOvr>
    <a:masterClrMapping/>
  </p:clrMapOvr>
  <p:transition spd="slow" advClick="0" advTm="20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307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t>
            </a:r>
            <a:r>
              <a:rPr lang="en-US" sz="2000" b="1" dirty="0" err="1" smtClean="0">
                <a:latin typeface="Footlight MT Light" pitchFamily="18" charset="0"/>
                <a:ea typeface="Calibri" pitchFamily="34" charset="0"/>
                <a:cs typeface="Times New Roman" pitchFamily="18" charset="0"/>
              </a:rPr>
              <a:t>Desember</a:t>
            </a:r>
            <a:r>
              <a:rPr lang="en-US" sz="2000" b="1" dirty="0" smtClean="0">
                <a:latin typeface="Footlight MT Light" pitchFamily="18" charset="0"/>
                <a:ea typeface="Calibri" pitchFamily="34" charset="0"/>
                <a:cs typeface="Times New Roman" pitchFamily="18" charset="0"/>
              </a:rPr>
              <a:t> </a:t>
            </a:r>
            <a:r>
              <a:rPr lang="en-US" sz="2000" b="1" dirty="0">
                <a:latin typeface="Footlight MT Light" pitchFamily="18" charset="0"/>
                <a:ea typeface="Calibri" pitchFamily="34" charset="0"/>
                <a:cs typeface="Times New Roman" pitchFamily="18" charset="0"/>
              </a:rPr>
              <a:t>2011)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1411456"/>
            <a:ext cx="8077200" cy="4308872"/>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1400" dirty="0" smtClean="0"/>
          </a:p>
          <a:p>
            <a:pPr>
              <a:defRPr/>
            </a:pPr>
            <a:r>
              <a:rPr lang="en-US" dirty="0" smtClean="0"/>
              <a:t>Dear Resident,</a:t>
            </a:r>
          </a:p>
          <a:p>
            <a:pPr>
              <a:defRPr/>
            </a:pPr>
            <a:endParaRPr lang="en-US" sz="800" dirty="0" smtClean="0"/>
          </a:p>
          <a:p>
            <a:pPr>
              <a:defRPr/>
            </a:pPr>
            <a:r>
              <a:rPr lang="en-US" dirty="0" smtClean="0"/>
              <a:t>The whole month of December 2011, surely be the special and the happiest month for you and Your families, most of the entertainment places have create the December ambience even more joyful.   </a:t>
            </a:r>
          </a:p>
          <a:p>
            <a:pPr>
              <a:defRPr/>
            </a:pPr>
            <a:r>
              <a:rPr lang="en-US" dirty="0" smtClean="0"/>
              <a:t>To make all the Residents is having the most wonderful moment, whilst to strengthens the spirit of ONE FAMILY among the Resident on this Christmas season, The Management warmly INVITE all the Resident to be Present on the event of:    </a:t>
            </a:r>
          </a:p>
          <a:p>
            <a:pPr>
              <a:defRPr/>
            </a:pPr>
            <a:endParaRPr lang="en-US" sz="400" dirty="0" smtClean="0"/>
          </a:p>
          <a:p>
            <a:pPr algn="ctr">
              <a:defRPr/>
            </a:pPr>
            <a:r>
              <a:rPr lang="en-US" sz="2000" b="1" dirty="0" smtClean="0">
                <a:solidFill>
                  <a:srgbClr val="FFFF00"/>
                </a:solidFill>
              </a:rPr>
              <a:t>“Dinner Gathering”</a:t>
            </a:r>
          </a:p>
          <a:p>
            <a:pPr algn="ctr">
              <a:defRPr/>
            </a:pPr>
            <a:r>
              <a:rPr lang="en-US" sz="2000" b="1" dirty="0" smtClean="0">
                <a:solidFill>
                  <a:srgbClr val="FFFF00"/>
                </a:solidFill>
              </a:rPr>
              <a:t>Exclusively for Resident</a:t>
            </a:r>
          </a:p>
          <a:p>
            <a:pPr algn="ctr">
              <a:defRPr/>
            </a:pPr>
            <a:r>
              <a:rPr lang="en-US" sz="2000" b="1" dirty="0" smtClean="0">
                <a:solidFill>
                  <a:srgbClr val="FFFF00"/>
                </a:solidFill>
              </a:rPr>
              <a:t>Date: 23 December 2011 Time: 18.00 – 21.30 </a:t>
            </a:r>
          </a:p>
          <a:p>
            <a:pPr algn="ctr">
              <a:defRPr/>
            </a:pPr>
            <a:r>
              <a:rPr lang="en-US" sz="2000" b="1" dirty="0" smtClean="0">
                <a:solidFill>
                  <a:srgbClr val="FFFF00"/>
                </a:solidFill>
              </a:rPr>
              <a:t>Location: Main Lobby, 6</a:t>
            </a:r>
            <a:r>
              <a:rPr lang="en-US" sz="2000" b="1" baseline="30000" dirty="0" smtClean="0">
                <a:solidFill>
                  <a:srgbClr val="FFFF00"/>
                </a:solidFill>
              </a:rPr>
              <a:t>th</a:t>
            </a:r>
            <a:r>
              <a:rPr lang="en-US" sz="2000" b="1" dirty="0" smtClean="0">
                <a:solidFill>
                  <a:srgbClr val="FFFF00"/>
                </a:solidFill>
              </a:rPr>
              <a:t> Floor</a:t>
            </a:r>
          </a:p>
        </p:txBody>
      </p:sp>
    </p:spTree>
  </p:cSld>
  <p:clrMapOvr>
    <a:masterClrMapping/>
  </p:clrMapOvr>
  <p:transition spd="slow" advClick="0" advTm="20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307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t>
            </a:r>
            <a:r>
              <a:rPr lang="en-US" sz="2000" b="1" dirty="0" err="1" smtClean="0">
                <a:latin typeface="Footlight MT Light" pitchFamily="18" charset="0"/>
                <a:ea typeface="Calibri" pitchFamily="34" charset="0"/>
                <a:cs typeface="Times New Roman" pitchFamily="18" charset="0"/>
              </a:rPr>
              <a:t>Desember</a:t>
            </a:r>
            <a:r>
              <a:rPr lang="en-US" sz="2000" b="1" dirty="0" smtClean="0">
                <a:latin typeface="Footlight MT Light" pitchFamily="18" charset="0"/>
                <a:ea typeface="Calibri" pitchFamily="34" charset="0"/>
                <a:cs typeface="Times New Roman" pitchFamily="18" charset="0"/>
              </a:rPr>
              <a:t> </a:t>
            </a:r>
            <a:r>
              <a:rPr lang="en-US" sz="2000" b="1" dirty="0">
                <a:latin typeface="Footlight MT Light" pitchFamily="18" charset="0"/>
                <a:ea typeface="Calibri" pitchFamily="34" charset="0"/>
                <a:cs typeface="Times New Roman" pitchFamily="18" charset="0"/>
              </a:rPr>
              <a:t>2011)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1143000"/>
            <a:ext cx="8077200" cy="5016758"/>
          </a:xfrm>
          <a:prstGeom prst="rect">
            <a:avLst/>
          </a:prstGeom>
          <a:noFill/>
          <a:ln w="9525">
            <a:noFill/>
            <a:miter lim="800000"/>
            <a:headEnd/>
            <a:tailEnd/>
          </a:ln>
        </p:spPr>
        <p:txBody>
          <a:bodyPr wrap="square">
            <a:spAutoFit/>
          </a:bodyPr>
          <a:lstStyle/>
          <a:p>
            <a:pPr>
              <a:defRPr/>
            </a:pPr>
            <a:endParaRPr lang="en-US" sz="2400" u="sng" dirty="0" smtClean="0">
              <a:latin typeface="Brush Script Std" pitchFamily="50" charset="0"/>
            </a:endParaRPr>
          </a:p>
          <a:p>
            <a:pPr>
              <a:defRPr/>
            </a:pPr>
            <a:endParaRPr lang="en-US" sz="1400" dirty="0" smtClean="0"/>
          </a:p>
          <a:p>
            <a:pPr>
              <a:defRPr/>
            </a:pPr>
            <a:endParaRPr lang="en-US" sz="1200" dirty="0" smtClean="0"/>
          </a:p>
          <a:p>
            <a:pPr>
              <a:defRPr/>
            </a:pPr>
            <a:r>
              <a:rPr lang="en-US" dirty="0" smtClean="0"/>
              <a:t>Come along with your lovely Family members, enjoy the SPECIAL DINNER on the different ambiances, we will indulge you with: </a:t>
            </a:r>
          </a:p>
          <a:p>
            <a:pPr>
              <a:defRPr/>
            </a:pPr>
            <a:endParaRPr lang="en-US" sz="800" dirty="0" smtClean="0"/>
          </a:p>
          <a:p>
            <a:pPr marL="800100" lvl="1" indent="-342900">
              <a:buFont typeface="Wingdings" pitchFamily="2" charset="2"/>
              <a:buChar char="§"/>
              <a:defRPr/>
            </a:pPr>
            <a:r>
              <a:rPr lang="en-US" dirty="0" smtClean="0"/>
              <a:t>The Favorite songs for You &amp; Your Family</a:t>
            </a:r>
          </a:p>
          <a:p>
            <a:pPr marL="800100" lvl="1" indent="-342900">
              <a:buFont typeface="Wingdings" pitchFamily="2" charset="2"/>
              <a:buChar char="§"/>
              <a:defRPr/>
            </a:pPr>
            <a:r>
              <a:rPr lang="en-US" dirty="0" smtClean="0"/>
              <a:t>Sing &amp; Dance with You &amp; Your family </a:t>
            </a:r>
          </a:p>
          <a:p>
            <a:pPr marL="800100" lvl="1" indent="-342900">
              <a:buFont typeface="Wingdings" pitchFamily="2" charset="2"/>
              <a:buChar char="§"/>
              <a:defRPr/>
            </a:pPr>
            <a:r>
              <a:rPr lang="en-US" dirty="0" smtClean="0"/>
              <a:t>Traditional Magician </a:t>
            </a:r>
          </a:p>
          <a:p>
            <a:pPr marL="800100" lvl="1" indent="-342900">
              <a:buFont typeface="Wingdings" pitchFamily="2" charset="2"/>
              <a:buChar char="§"/>
              <a:defRPr/>
            </a:pPr>
            <a:r>
              <a:rPr lang="en-US" dirty="0" smtClean="0"/>
              <a:t>Games-Prices and Door Prices</a:t>
            </a:r>
          </a:p>
          <a:p>
            <a:pPr marL="800100" lvl="1" indent="-342900">
              <a:buFont typeface="Wingdings" pitchFamily="2" charset="2"/>
              <a:buChar char="§"/>
              <a:defRPr/>
            </a:pPr>
            <a:r>
              <a:rPr lang="en-US" dirty="0" smtClean="0"/>
              <a:t>SANTA is Coming to Cando (get your kids ready to receipt the Gift)</a:t>
            </a:r>
          </a:p>
          <a:p>
            <a:pPr marL="800100" lvl="1" indent="-342900">
              <a:buFont typeface="Wingdings" pitchFamily="2" charset="2"/>
              <a:buChar char="§"/>
              <a:defRPr/>
            </a:pPr>
            <a:r>
              <a:rPr lang="en-US" dirty="0" smtClean="0"/>
              <a:t>Best Costume Family, The Most “KOMPAK” Family, The most Unique Costume , will also be the part of this enjoyable event.</a:t>
            </a:r>
          </a:p>
          <a:p>
            <a:pPr marL="800100" lvl="1" indent="-342900">
              <a:buFont typeface="Wingdings" pitchFamily="2" charset="2"/>
              <a:buChar char="§"/>
              <a:defRPr/>
            </a:pPr>
            <a:r>
              <a:rPr lang="en-US" dirty="0" smtClean="0"/>
              <a:t>And many more</a:t>
            </a:r>
          </a:p>
          <a:p>
            <a:pPr marL="342900" indent="-342900">
              <a:defRPr/>
            </a:pPr>
            <a:endParaRPr lang="en-US" sz="400" dirty="0" smtClean="0"/>
          </a:p>
          <a:p>
            <a:pPr marL="342900" indent="-342900">
              <a:defRPr/>
            </a:pPr>
            <a:r>
              <a:rPr lang="en-US" dirty="0" smtClean="0"/>
              <a:t>You and Your FAMILY is compulsory to be </a:t>
            </a:r>
            <a:r>
              <a:rPr lang="en-US" b="1" dirty="0" smtClean="0"/>
              <a:t>THERE</a:t>
            </a:r>
            <a:r>
              <a:rPr lang="en-US" dirty="0" smtClean="0"/>
              <a:t> &amp; be </a:t>
            </a:r>
            <a:r>
              <a:rPr lang="en-US" b="1" dirty="0" smtClean="0"/>
              <a:t>LOOK Marvelous.</a:t>
            </a:r>
          </a:p>
          <a:p>
            <a:pPr marL="342900" indent="-342900">
              <a:defRPr/>
            </a:pPr>
            <a:endParaRPr lang="en-US" sz="800" b="1" dirty="0" smtClean="0"/>
          </a:p>
          <a:p>
            <a:pPr>
              <a:defRPr/>
            </a:pPr>
            <a:r>
              <a:rPr lang="en-US" dirty="0" smtClean="0"/>
              <a:t>Regards,</a:t>
            </a:r>
          </a:p>
          <a:p>
            <a:pPr>
              <a:defRPr/>
            </a:pPr>
            <a:r>
              <a:rPr lang="en-US" sz="1600" dirty="0" smtClean="0"/>
              <a:t>Teddy Sinaga</a:t>
            </a:r>
          </a:p>
          <a:p>
            <a:pPr>
              <a:defRPr/>
            </a:pPr>
            <a:endParaRPr lang="en-US" dirty="0"/>
          </a:p>
        </p:txBody>
      </p:sp>
    </p:spTree>
  </p:cSld>
  <p:clrMapOvr>
    <a:masterClrMapping/>
  </p:clrMapOvr>
  <p:transition spd="slow" advClick="0" advTm="20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0">
              <a:srgbClr val="000000"/>
            </a:gs>
            <a:gs pos="39999">
              <a:srgbClr val="0A128C"/>
            </a:gs>
            <a:gs pos="70000">
              <a:srgbClr val="181CC7"/>
            </a:gs>
            <a:gs pos="88000">
              <a:srgbClr val="7005D4"/>
            </a:gs>
            <a:gs pos="100000">
              <a:srgbClr val="8C3D91"/>
            </a:gs>
          </a:gsLst>
          <a:lin ang="10800000" scaled="0"/>
          <a:tileRect/>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rot="16200000">
            <a:off x="-1547854" y="904857"/>
            <a:ext cx="6667545" cy="5000659"/>
          </a:xfrm>
          <a:prstGeom prst="rect">
            <a:avLst/>
          </a:prstGeom>
          <a:ln>
            <a:noFill/>
          </a:ln>
          <a:effectLst>
            <a:softEdge rad="112500"/>
          </a:effectLst>
        </p:spPr>
      </p:pic>
      <p:sp>
        <p:nvSpPr>
          <p:cNvPr id="2" name="Title 1"/>
          <p:cNvSpPr>
            <a:spLocks noGrp="1"/>
          </p:cNvSpPr>
          <p:nvPr>
            <p:ph type="ctrTitle"/>
          </p:nvPr>
        </p:nvSpPr>
        <p:spPr>
          <a:xfrm>
            <a:off x="2285984" y="1262034"/>
            <a:ext cx="6457968" cy="4071966"/>
          </a:xfrm>
        </p:spPr>
        <p:txBody>
          <a:bodyPr>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r"/>
            <a:r>
              <a:rPr lang="en-US" sz="2800" b="1" dirty="0" smtClean="0">
                <a:ln w="11430"/>
                <a:solidFill>
                  <a:schemeClr val="bg1"/>
                </a:solidFill>
                <a:effectLst>
                  <a:outerShdw blurRad="50800" dist="39000" dir="5460000" algn="tl">
                    <a:srgbClr val="000000">
                      <a:alpha val="38000"/>
                    </a:srgbClr>
                  </a:outerShdw>
                </a:effectLst>
                <a:latin typeface="Brush Script Std" pitchFamily="50" charset="0"/>
              </a:rPr>
              <a:t>Dear Resident,</a:t>
            </a: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ict SF" pitchFamily="2" charset="0"/>
              </a:rPr>
              <a:t/>
            </a:r>
            <a:b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CHRISTMAS is for FAMILY</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CHRISTMAS is for LIFE</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Brush Script Std" pitchFamily="50" charset="0"/>
              </a:rPr>
              <a:t>Condominium Management,</a:t>
            </a:r>
            <a:br>
              <a:rPr lang="en-US" sz="2400" b="1" dirty="0" smtClean="0">
                <a:ln w="11430"/>
                <a:solidFill>
                  <a:schemeClr val="bg1"/>
                </a:solidFill>
                <a:effectLst>
                  <a:outerShdw blurRad="50800" dist="39000" dir="5460000" algn="tl">
                    <a:srgbClr val="000000">
                      <a:alpha val="38000"/>
                    </a:srgbClr>
                  </a:outerShdw>
                </a:effectLst>
                <a:latin typeface="Brush Script Std" pitchFamily="50"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wishing You and Your Family </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a Cheerful Christmas </a:t>
            </a:r>
            <a:br>
              <a:rPr lang="en-US" sz="2400" b="1" dirty="0" smtClean="0">
                <a:ln w="11430"/>
                <a:solidFill>
                  <a:schemeClr val="bg1"/>
                </a:solidFill>
                <a:effectLst>
                  <a:outerShdw blurRad="50800" dist="39000" dir="5460000" algn="tl">
                    <a:srgbClr val="000000">
                      <a:alpha val="38000"/>
                    </a:srgbClr>
                  </a:outerShdw>
                </a:effectLst>
                <a:latin typeface="Verdict SF" pitchFamily="2" charset="0"/>
              </a:rPr>
            </a:br>
            <a:r>
              <a:rPr lang="en-US" sz="2400" b="1" dirty="0" smtClean="0">
                <a:ln w="11430"/>
                <a:solidFill>
                  <a:schemeClr val="bg1"/>
                </a:solidFill>
                <a:effectLst>
                  <a:outerShdw blurRad="50800" dist="39000" dir="5460000" algn="tl">
                    <a:srgbClr val="000000">
                      <a:alpha val="38000"/>
                    </a:srgbClr>
                  </a:outerShdw>
                </a:effectLst>
                <a:latin typeface="Verdict SF" pitchFamily="2" charset="0"/>
              </a:rPr>
              <a:t>at Cambridge Condominium</a:t>
            </a:r>
            <a:endParaRPr lang="id-ID" sz="2400" b="1" dirty="0">
              <a:ln w="11430"/>
              <a:solidFill>
                <a:schemeClr val="bg1"/>
              </a:solidFill>
              <a:effectLst>
                <a:outerShdw blurRad="50800" dist="39000" dir="5460000" algn="tl">
                  <a:srgbClr val="000000">
                    <a:alpha val="38000"/>
                  </a:srgbClr>
                </a:outerShdw>
              </a:effectLst>
              <a:latin typeface="Verdict SF" pitchFamily="2" charset="0"/>
            </a:endParaRPr>
          </a:p>
        </p:txBody>
      </p:sp>
      <p:sp>
        <p:nvSpPr>
          <p:cNvPr id="5" name="TextBox 4"/>
          <p:cNvSpPr txBox="1"/>
          <p:nvPr/>
        </p:nvSpPr>
        <p:spPr>
          <a:xfrm>
            <a:off x="4191000" y="6352401"/>
            <a:ext cx="4038600" cy="276999"/>
          </a:xfrm>
          <a:prstGeom prst="rect">
            <a:avLst/>
          </a:prstGeom>
          <a:noFill/>
        </p:spPr>
        <p:txBody>
          <a:bodyPr wrap="square" rtlCol="0">
            <a:spAutoFit/>
          </a:bodyPr>
          <a:lstStyle/>
          <a:p>
            <a:pPr fontAlgn="auto">
              <a:spcBef>
                <a:spcPts val="0"/>
              </a:spcBef>
              <a:spcAft>
                <a:spcPts val="0"/>
              </a:spcAft>
            </a:pPr>
            <a:r>
              <a:rPr lang="en-US" sz="1200" b="1" dirty="0" smtClean="0">
                <a:solidFill>
                  <a:srgbClr val="FFFF00"/>
                </a:solidFill>
                <a:effectLst>
                  <a:outerShdw blurRad="38100" dist="38100" dir="2700000" algn="tl">
                    <a:srgbClr val="000000">
                      <a:alpha val="43137"/>
                    </a:srgbClr>
                  </a:outerShdw>
                </a:effectLst>
                <a:latin typeface="Agency FB" pitchFamily="34" charset="0"/>
              </a:rPr>
              <a:t>Picture is taken from: Main Lobby of Cambridge Condominium - Medan</a:t>
            </a:r>
            <a:endParaRPr lang="id-ID" sz="12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6494085"/>
          </a:xfrm>
          <a:prstGeom prst="rect">
            <a:avLst/>
          </a:prstGeom>
          <a:noFill/>
          <a:ln>
            <a:noFill/>
          </a:ln>
        </p:spPr>
        <p:txBody>
          <a:bodyPr>
            <a:spAutoFit/>
            <a:scene3d>
              <a:camera prst="orthographicFront"/>
              <a:lightRig rig="threePt" dir="t"/>
            </a:scene3d>
            <a:sp3d extrusionH="57150">
              <a:bevelT w="38100" h="38100" prst="convex"/>
            </a:sp3d>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Aerobic </a:t>
            </a:r>
            <a:r>
              <a:rPr lang="en-US" sz="5400" b="1" u="sng" dirty="0" err="1">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Bersama</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Khusus</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di</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bulan</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Desember</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hanya</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ada</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di</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tanggal</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3, 7, 10, 14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dan</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17</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Jam: 17.00 </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19.00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wib</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endPar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Lokasi</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Ruang</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Aerobic Lt 6</a:t>
            </a: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Instruktur</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t>
            </a:r>
          </a:p>
          <a:p>
            <a:pPr algn="r" fontAlgn="auto">
              <a:spcBef>
                <a:spcPts val="0"/>
              </a:spcBef>
              <a:spcAft>
                <a:spcPts val="0"/>
              </a:spcAft>
              <a:defRPr/>
            </a:pP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Sdri</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Bulan</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&amp;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Wiwid</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grpSp>
        <p:nvGrpSpPr>
          <p:cNvPr id="35843" name="Group 6"/>
          <p:cNvGrpSpPr>
            <a:grpSpLocks/>
          </p:cNvGrpSpPr>
          <p:nvPr/>
        </p:nvGrpSpPr>
        <p:grpSpPr bwMode="auto">
          <a:xfrm>
            <a:off x="838200" y="5257800"/>
            <a:ext cx="7696200" cy="1233488"/>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7"/>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5844"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376863"/>
            <a:ext cx="990600" cy="904875"/>
          </a:xfrm>
          <a:prstGeom prst="rect">
            <a:avLst/>
          </a:prstGeom>
          <a:noFill/>
          <a:ln w="9525">
            <a:noFill/>
            <a:miter lim="800000"/>
            <a:headEnd/>
            <a:tailEnd/>
          </a:ln>
        </p:spPr>
      </p:pic>
      <p:sp>
        <p:nvSpPr>
          <p:cNvPr id="35845"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spTree>
  </p:cSld>
  <p:clrMapOvr>
    <a:masterClrMapping/>
  </p:clrMapOvr>
  <p:transition spd="slow" advClick="0" advTm="2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7048083"/>
          </a:xfrm>
          <a:prstGeom prst="rect">
            <a:avLst/>
          </a:prstGeom>
          <a:noFill/>
          <a:ln>
            <a:noFill/>
          </a:ln>
        </p:spPr>
        <p:txBody>
          <a:bodyPr>
            <a:spAutoFit/>
            <a:scene3d>
              <a:camera prst="orthographicFront"/>
              <a:lightRig rig="threePt" dir="t"/>
            </a:scene3d>
            <a:sp3d extrusionH="57150">
              <a:bevelT w="38100" h="38100" prst="convex"/>
            </a:sp3d>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Aerobic </a:t>
            </a:r>
            <a:r>
              <a:rPr lang="en-US" sz="5400" b="1" u="sng" dirty="0" smtClean="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Class</a:t>
            </a:r>
            <a:r>
              <a:rPr lang="en-US" sz="7200" dirty="0" smtClean="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During the Month of December, the class is only available on:</a:t>
            </a: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3, 7, 10, 14 and 17</a:t>
            </a: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Time: 17.00 – 19.00 </a:t>
            </a: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Location : Aerobic Room</a:t>
            </a: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Instructor:</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Ms.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Bulan</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&amp;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Wiwid</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grpSp>
        <p:nvGrpSpPr>
          <p:cNvPr id="2" name="Group 6"/>
          <p:cNvGrpSpPr>
            <a:grpSpLocks/>
          </p:cNvGrpSpPr>
          <p:nvPr/>
        </p:nvGrpSpPr>
        <p:grpSpPr bwMode="auto">
          <a:xfrm>
            <a:off x="838200" y="5257800"/>
            <a:ext cx="7696200" cy="1233488"/>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7"/>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5844"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376863"/>
            <a:ext cx="990600" cy="904875"/>
          </a:xfrm>
          <a:prstGeom prst="rect">
            <a:avLst/>
          </a:prstGeom>
          <a:noFill/>
          <a:ln w="9525">
            <a:noFill/>
            <a:miter lim="800000"/>
            <a:headEnd/>
            <a:tailEnd/>
          </a:ln>
        </p:spPr>
      </p:pic>
      <p:sp>
        <p:nvSpPr>
          <p:cNvPr id="35845"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spTree>
  </p:cSld>
  <p:clrMapOvr>
    <a:masterClrMapping/>
  </p:clrMapOvr>
  <p:transition spd="slow" advClick="0" advTm="2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7109639"/>
          </a:xfrm>
          <a:prstGeom prst="rect">
            <a:avLst/>
          </a:prstGeom>
          <a:noFill/>
          <a:ln>
            <a:noFill/>
          </a:ln>
        </p:spPr>
        <p:txBody>
          <a:bodyPr>
            <a:spAutoFit/>
            <a:scene3d>
              <a:camera prst="orthographicFront"/>
              <a:lightRig rig="threePt" dir="t"/>
            </a:scene3d>
            <a:sp3d extrusionH="57150">
              <a:bevelT w="38100" h="38100" prst="convex"/>
            </a:sp3d>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Coaching Clinic </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Selama</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bulan</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Desember</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tidak</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ada</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Pelatihan</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karena</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Karena</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Sdr</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Putrisia</a:t>
            </a: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sedang</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mengikuti</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Kejuaraan</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Tenis</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Meja</a:t>
            </a:r>
            <a:endPar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Tingkat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Nasional</a:t>
            </a:r>
            <a:endPar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di</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Jakarta</a:t>
            </a:r>
          </a:p>
          <a:p>
            <a:pPr algn="r" fontAlgn="auto">
              <a:spcBef>
                <a:spcPts val="0"/>
              </a:spcBef>
              <a:spcAft>
                <a:spcPts val="0"/>
              </a:spcAft>
              <a:defRPr/>
            </a:pP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Semoga</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2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Berhasil</a:t>
            </a:r>
            <a:r>
              <a:rPr lang="en-US" sz="32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t>
            </a:r>
            <a:endParaRPr lang="en-US" sz="32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sp>
        <p:nvSpPr>
          <p:cNvPr id="36867"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For Family for Life</a:t>
            </a:r>
            <a:endParaRPr lang="id-ID"/>
          </a:p>
        </p:txBody>
      </p:sp>
      <p:sp>
        <p:nvSpPr>
          <p:cNvPr id="11" name="Rectangle 10"/>
          <p:cNvSpPr/>
          <p:nvPr/>
        </p:nvSpPr>
        <p:spPr>
          <a:xfrm>
            <a:off x="832621" y="1364159"/>
            <a:ext cx="2768707" cy="76944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TEnis</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Meja</a:t>
            </a:r>
            <a:endParaRPr lang="id-ID"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6870" name="Picture 11"/>
          <p:cNvPicPr>
            <a:picLocks noChangeAspect="1" noChangeArrowheads="1"/>
          </p:cNvPicPr>
          <p:nvPr/>
        </p:nvPicPr>
        <p:blipFill>
          <a:blip r:embed="rId2" cstate="print"/>
          <a:srcRect/>
          <a:stretch>
            <a:fillRect/>
          </a:stretch>
        </p:blipFill>
        <p:spPr bwMode="auto">
          <a:xfrm>
            <a:off x="1413804" y="2195512"/>
            <a:ext cx="2209800" cy="2986088"/>
          </a:xfrm>
          <a:prstGeom prst="rect">
            <a:avLst/>
          </a:prstGeom>
          <a:noFill/>
          <a:ln w="9525">
            <a:noFill/>
            <a:miter lim="800000"/>
            <a:headEnd/>
            <a:tailEnd/>
          </a:ln>
        </p:spPr>
      </p:pic>
      <p:grpSp>
        <p:nvGrpSpPr>
          <p:cNvPr id="2" name="Group 6"/>
          <p:cNvGrpSpPr>
            <a:grpSpLocks/>
          </p:cNvGrpSpPr>
          <p:nvPr/>
        </p:nvGrpSpPr>
        <p:grpSpPr bwMode="auto">
          <a:xfrm>
            <a:off x="838200" y="5241925"/>
            <a:ext cx="7751763" cy="1249363"/>
            <a:chOff x="914400" y="4805800"/>
            <a:chExt cx="7752472" cy="1249256"/>
          </a:xfrm>
        </p:grpSpPr>
        <p:sp>
          <p:nvSpPr>
            <p:cNvPr id="8" name="Round Diagonal Corner Rectangle 7"/>
            <p:cNvSpPr/>
            <p:nvPr/>
          </p:nvSpPr>
          <p:spPr>
            <a:xfrm>
              <a:off x="914400" y="5342329"/>
              <a:ext cx="7253951" cy="712727"/>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7" y="5243912"/>
              <a:ext cx="7511150" cy="76193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71354" y="4805800"/>
              <a:ext cx="1295518" cy="1219096"/>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6872"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75538" y="5381625"/>
            <a:ext cx="990600" cy="904875"/>
          </a:xfrm>
          <a:prstGeom prst="rect">
            <a:avLst/>
          </a:prstGeom>
          <a:noFill/>
          <a:ln w="9525">
            <a:noFill/>
            <a:miter lim="800000"/>
            <a:headEnd/>
            <a:tailEnd/>
          </a:ln>
        </p:spPr>
      </p:pic>
      <p:sp>
        <p:nvSpPr>
          <p:cNvPr id="12" name="Rectangle 14"/>
          <p:cNvSpPr>
            <a:spLocks noChangeArrowheads="1"/>
          </p:cNvSpPr>
          <p:nvPr/>
        </p:nvSpPr>
        <p:spPr bwMode="auto">
          <a:xfrm>
            <a:off x="4578203" y="5818910"/>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spTree>
  </p:cSld>
  <p:clrMapOvr>
    <a:masterClrMapping/>
  </p:clrMapOvr>
  <p:transition spd="slow" advClick="0" advTm="20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eddy Sinaga\My Documents\YOGA PROGRAM\DSCF0510.jpg"/>
          <p:cNvPicPr>
            <a:picLocks noChangeAspect="1" noChangeArrowheads="1"/>
          </p:cNvPicPr>
          <p:nvPr/>
        </p:nvPicPr>
        <p:blipFill>
          <a:blip r:embed="rId2" cstate="print">
            <a:clrChange>
              <a:clrFrom>
                <a:srgbClr val="453214"/>
              </a:clrFrom>
              <a:clrTo>
                <a:srgbClr val="453214">
                  <a:alpha val="0"/>
                </a:srgbClr>
              </a:clrTo>
            </a:clrChange>
          </a:blip>
          <a:stretch>
            <a:fillRect/>
          </a:stretch>
        </p:blipFill>
        <p:spPr bwMode="auto">
          <a:xfrm>
            <a:off x="609600" y="2057400"/>
            <a:ext cx="5791200" cy="4343400"/>
          </a:xfrm>
          <a:prstGeom prst="round2DiagRect">
            <a:avLst/>
          </a:prstGeom>
          <a:noFill/>
        </p:spPr>
      </p:pic>
      <p:sp>
        <p:nvSpPr>
          <p:cNvPr id="7" name="Title 1"/>
          <p:cNvSpPr txBox="1">
            <a:spLocks/>
          </p:cNvSpPr>
          <p:nvPr/>
        </p:nvSpPr>
        <p:spPr>
          <a:xfrm>
            <a:off x="0" y="180536"/>
            <a:ext cx="8496300" cy="1828800"/>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prst="convex"/>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U</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nique </a:t>
            </a: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Y</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OGA</a:t>
            </a:r>
            <a: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t/>
            </a:r>
            <a:b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br>
            <a:r>
              <a:rPr lang="en-US" sz="32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BERSAMA </a:t>
            </a:r>
            <a:r>
              <a:rPr lang="en-US" sz="320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Sdri</a:t>
            </a:r>
            <a:r>
              <a:rPr lang="en-US" sz="3200" noProof="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 </a:t>
            </a:r>
            <a:r>
              <a:rPr lang="en-US" sz="3200" noProof="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Aling</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2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endParaRPr>
          </a:p>
        </p:txBody>
      </p:sp>
      <p:sp>
        <p:nvSpPr>
          <p:cNvPr id="8" name="Rectangle 7"/>
          <p:cNvSpPr>
            <a:spLocks noChangeArrowheads="1"/>
          </p:cNvSpPr>
          <p:nvPr/>
        </p:nvSpPr>
        <p:spPr bwMode="auto">
          <a:xfrm>
            <a:off x="398580" y="2278082"/>
            <a:ext cx="8077200" cy="3970318"/>
          </a:xfrm>
          <a:prstGeom prst="rect">
            <a:avLst/>
          </a:prstGeom>
          <a:noFill/>
          <a:ln w="9525">
            <a:noFill/>
            <a:miter lim="800000"/>
            <a:headEnd/>
            <a:tailEnd/>
          </a:ln>
        </p:spPr>
        <p:txBody>
          <a:bodyPr>
            <a:spAutoFit/>
          </a:bodyPr>
          <a:lstStyle/>
          <a:p>
            <a:pPr algn="r"/>
            <a:r>
              <a:rPr lang="en-US" sz="2800" dirty="0" err="1">
                <a:solidFill>
                  <a:srgbClr val="FFFFFF"/>
                </a:solidFill>
                <a:latin typeface="Elephant" pitchFamily="18" charset="0"/>
              </a:rPr>
              <a:t>Hari</a:t>
            </a:r>
            <a:r>
              <a:rPr lang="en-US" sz="2800" dirty="0">
                <a:solidFill>
                  <a:srgbClr val="FFFFFF"/>
                </a:solidFill>
                <a:latin typeface="Elephant" pitchFamily="18" charset="0"/>
              </a:rPr>
              <a:t> SABTU </a:t>
            </a:r>
            <a:r>
              <a:rPr lang="en-US" sz="2800" dirty="0" smtClean="0">
                <a:solidFill>
                  <a:srgbClr val="FFFF00"/>
                </a:solidFill>
                <a:latin typeface="Elephant" pitchFamily="18" charset="0"/>
              </a:rPr>
              <a:t>3,10 </a:t>
            </a:r>
            <a:r>
              <a:rPr lang="en-US" sz="2800" dirty="0" err="1" smtClean="0">
                <a:solidFill>
                  <a:srgbClr val="FFFF00"/>
                </a:solidFill>
                <a:latin typeface="Elephant" pitchFamily="18" charset="0"/>
              </a:rPr>
              <a:t>dan</a:t>
            </a:r>
            <a:r>
              <a:rPr lang="en-US" sz="2800" dirty="0" smtClean="0">
                <a:solidFill>
                  <a:srgbClr val="FFFF00"/>
                </a:solidFill>
                <a:latin typeface="Elephant" pitchFamily="18" charset="0"/>
              </a:rPr>
              <a:t> 17 </a:t>
            </a:r>
            <a:r>
              <a:rPr lang="en-US" sz="2800" dirty="0" err="1" smtClean="0">
                <a:solidFill>
                  <a:srgbClr val="FFFF00"/>
                </a:solidFill>
                <a:latin typeface="Elephant" pitchFamily="18" charset="0"/>
              </a:rPr>
              <a:t>Desember</a:t>
            </a:r>
            <a:r>
              <a:rPr lang="en-US" sz="2800" dirty="0" smtClean="0">
                <a:solidFill>
                  <a:srgbClr val="FFFF00"/>
                </a:solidFill>
                <a:latin typeface="Elephant" pitchFamily="18" charset="0"/>
              </a:rPr>
              <a:t>,</a:t>
            </a:r>
            <a:r>
              <a:rPr lang="en-US" sz="2800" dirty="0" smtClean="0">
                <a:solidFill>
                  <a:srgbClr val="FFFFFF"/>
                </a:solidFill>
                <a:latin typeface="Elephant" pitchFamily="18" charset="0"/>
              </a:rPr>
              <a:t> 2011</a:t>
            </a:r>
            <a:endParaRPr lang="en-US" sz="2800" dirty="0">
              <a:solidFill>
                <a:srgbClr val="FFFFFF"/>
              </a:solidFill>
              <a:latin typeface="Elephant" pitchFamily="18" charset="0"/>
            </a:endParaRPr>
          </a:p>
          <a:p>
            <a:pPr algn="r"/>
            <a:r>
              <a:rPr lang="en-US" sz="2800" dirty="0" smtClean="0">
                <a:solidFill>
                  <a:srgbClr val="FFFFFF"/>
                </a:solidFill>
                <a:latin typeface="Elephant" pitchFamily="18" charset="0"/>
              </a:rPr>
              <a:t>JAM</a:t>
            </a:r>
            <a:r>
              <a:rPr lang="en-US" sz="2800" dirty="0">
                <a:solidFill>
                  <a:srgbClr val="FFFFFF"/>
                </a:solidFill>
                <a:latin typeface="Elephant" pitchFamily="18" charset="0"/>
              </a:rPr>
              <a:t>: </a:t>
            </a:r>
            <a:r>
              <a:rPr lang="en-US" sz="2800" dirty="0" smtClean="0">
                <a:solidFill>
                  <a:srgbClr val="FFFFFF"/>
                </a:solidFill>
                <a:latin typeface="Elephant" pitchFamily="18" charset="0"/>
              </a:rPr>
              <a:t>10.30</a:t>
            </a:r>
            <a:r>
              <a:rPr lang="en-US" sz="2800" dirty="0">
                <a:solidFill>
                  <a:srgbClr val="FFFFFF"/>
                </a:solidFill>
                <a:latin typeface="Elephant" pitchFamily="18" charset="0"/>
              </a:rPr>
              <a:t/>
            </a:r>
            <a:br>
              <a:rPr lang="en-US" sz="2800" dirty="0">
                <a:solidFill>
                  <a:srgbClr val="FFFFFF"/>
                </a:solidFill>
                <a:latin typeface="Elephant" pitchFamily="18" charset="0"/>
              </a:rPr>
            </a:br>
            <a:r>
              <a:rPr lang="en-US" sz="2800" dirty="0" err="1">
                <a:solidFill>
                  <a:srgbClr val="FFFFFF"/>
                </a:solidFill>
                <a:latin typeface="Elephant" pitchFamily="18" charset="0"/>
              </a:rPr>
              <a:t>Lokasi</a:t>
            </a:r>
            <a:r>
              <a:rPr lang="en-US" sz="2800" dirty="0">
                <a:solidFill>
                  <a:srgbClr val="FFFFFF"/>
                </a:solidFill>
                <a:latin typeface="Elephant" pitchFamily="18" charset="0"/>
              </a:rPr>
              <a:t>: </a:t>
            </a:r>
            <a:r>
              <a:rPr lang="en-US" sz="2800" dirty="0" err="1">
                <a:solidFill>
                  <a:srgbClr val="FFFFFF"/>
                </a:solidFill>
                <a:latin typeface="Elephant" pitchFamily="18" charset="0"/>
              </a:rPr>
              <a:t>Ruang</a:t>
            </a:r>
            <a:r>
              <a:rPr lang="en-US" sz="2800" dirty="0">
                <a:solidFill>
                  <a:srgbClr val="FFFFFF"/>
                </a:solidFill>
                <a:latin typeface="Elephant" pitchFamily="18" charset="0"/>
              </a:rPr>
              <a:t> Aerobic Lt </a:t>
            </a:r>
            <a:r>
              <a:rPr lang="en-US" sz="2800" dirty="0" smtClean="0">
                <a:solidFill>
                  <a:srgbClr val="FFFFFF"/>
                </a:solidFill>
                <a:latin typeface="Elephant" pitchFamily="18" charset="0"/>
              </a:rPr>
              <a:t>6</a:t>
            </a: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r>
              <a:rPr lang="en-US" sz="2800" dirty="0" smtClean="0">
                <a:solidFill>
                  <a:srgbClr val="FFFFFF"/>
                </a:solidFill>
                <a:latin typeface="Elephant" pitchFamily="18" charset="0"/>
              </a:rPr>
              <a:t>Saturday </a:t>
            </a:r>
            <a:r>
              <a:rPr lang="en-US" sz="2800" dirty="0" smtClean="0">
                <a:solidFill>
                  <a:srgbClr val="FFFF00"/>
                </a:solidFill>
                <a:latin typeface="Elephant" pitchFamily="18" charset="0"/>
              </a:rPr>
              <a:t>3,10 </a:t>
            </a:r>
            <a:r>
              <a:rPr lang="en-US" sz="2800" dirty="0" err="1" smtClean="0">
                <a:solidFill>
                  <a:srgbClr val="FFFF00"/>
                </a:solidFill>
                <a:latin typeface="Elephant" pitchFamily="18" charset="0"/>
              </a:rPr>
              <a:t>dan</a:t>
            </a:r>
            <a:r>
              <a:rPr lang="en-US" sz="2800" dirty="0" smtClean="0">
                <a:solidFill>
                  <a:srgbClr val="FFFF00"/>
                </a:solidFill>
                <a:latin typeface="Elephant" pitchFamily="18" charset="0"/>
              </a:rPr>
              <a:t> 17 December,</a:t>
            </a:r>
            <a:r>
              <a:rPr lang="en-US" sz="2800" dirty="0" smtClean="0">
                <a:solidFill>
                  <a:srgbClr val="FFFFFF"/>
                </a:solidFill>
                <a:latin typeface="Elephant" pitchFamily="18" charset="0"/>
              </a:rPr>
              <a:t> 2011</a:t>
            </a:r>
          </a:p>
          <a:p>
            <a:pPr algn="r"/>
            <a:r>
              <a:rPr lang="en-US" sz="2800" dirty="0" smtClean="0">
                <a:solidFill>
                  <a:srgbClr val="FFFFFF"/>
                </a:solidFill>
                <a:latin typeface="Elephant" pitchFamily="18" charset="0"/>
              </a:rPr>
              <a:t>TIME: 10.30</a:t>
            </a:r>
            <a:br>
              <a:rPr lang="en-US" sz="2800" dirty="0" smtClean="0">
                <a:solidFill>
                  <a:srgbClr val="FFFFFF"/>
                </a:solidFill>
                <a:latin typeface="Elephant" pitchFamily="18" charset="0"/>
              </a:rPr>
            </a:br>
            <a:r>
              <a:rPr lang="en-US" sz="2800" dirty="0" smtClean="0">
                <a:solidFill>
                  <a:srgbClr val="FFFFFF"/>
                </a:solidFill>
                <a:latin typeface="Elephant" pitchFamily="18" charset="0"/>
              </a:rPr>
              <a:t>Location: Aerobic Room</a:t>
            </a:r>
          </a:p>
        </p:txBody>
      </p:sp>
    </p:spTree>
  </p:cSld>
  <p:clrMapOvr>
    <a:masterClrMapping/>
  </p:clrMapOvr>
  <p:transition spd="slow" advClick="0" advTm="30000">
    <p:newsflash/>
  </p:transition>
  <p:timing>
    <p:tnLst>
      <p:par>
        <p:cTn id="1" dur="indefinite" restart="never" nodeType="tmRoot"/>
      </p:par>
    </p:tn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12176</TotalTime>
  <Words>1246</Words>
  <Application>Microsoft Office PowerPoint</Application>
  <PresentationFormat>On-screen Show (4:3)</PresentationFormat>
  <Paragraphs>258</Paragraphs>
  <Slides>18</Slides>
  <Notes>9</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Firelight</vt:lpstr>
      <vt:lpstr>Theme1</vt:lpstr>
      <vt:lpstr>1_Firelight</vt:lpstr>
      <vt:lpstr>1_Office Theme</vt:lpstr>
      <vt:lpstr>Slide 1</vt:lpstr>
      <vt:lpstr>Slide 2</vt:lpstr>
      <vt:lpstr>Slide 3</vt:lpstr>
      <vt:lpstr>Slide 4</vt:lpstr>
      <vt:lpstr>Dear Resident,  CHRISTMAS is for FAMILY CHRISTMAS is for LIFE  Condominium Management,  wishing You and Your Family  a Cheerful Christmas  at Cambridge Condominium</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AP4741</cp:lastModifiedBy>
  <cp:revision>601</cp:revision>
  <dcterms:created xsi:type="dcterms:W3CDTF">2010-06-22T14:49:22Z</dcterms:created>
  <dcterms:modified xsi:type="dcterms:W3CDTF">2011-12-04T23:38:49Z</dcterms:modified>
</cp:coreProperties>
</file>