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64" r:id="rId2"/>
    <p:sldMasterId id="2147484166" r:id="rId3"/>
  </p:sldMasterIdLst>
  <p:notesMasterIdLst>
    <p:notesMasterId r:id="rId27"/>
  </p:notesMasterIdLst>
  <p:handoutMasterIdLst>
    <p:handoutMasterId r:id="rId28"/>
  </p:handoutMasterIdLst>
  <p:sldIdLst>
    <p:sldId id="325" r:id="rId4"/>
    <p:sldId id="402" r:id="rId5"/>
    <p:sldId id="338" r:id="rId6"/>
    <p:sldId id="404" r:id="rId7"/>
    <p:sldId id="405" r:id="rId8"/>
    <p:sldId id="392" r:id="rId9"/>
    <p:sldId id="394" r:id="rId10"/>
    <p:sldId id="403" r:id="rId11"/>
    <p:sldId id="346"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29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FFFF"/>
    <a:srgbClr val="99CC00"/>
    <a:srgbClr val="AA72D4"/>
    <a:srgbClr val="A09378"/>
    <a:srgbClr val="A99D85"/>
    <a:srgbClr val="B3A979"/>
    <a:srgbClr val="ABAA72"/>
    <a:srgbClr val="C0C096"/>
    <a:srgbClr val="C4BD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03" autoAdjust="0"/>
    <p:restoredTop sz="93548" autoAdjust="0"/>
  </p:normalViewPr>
  <p:slideViewPr>
    <p:cSldViewPr>
      <p:cViewPr>
        <p:scale>
          <a:sx n="70" d="100"/>
          <a:sy n="70" d="100"/>
        </p:scale>
        <p:origin x="-1464"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DEB1341-C8FE-4B8A-8449-F406F9065617}" type="datetimeFigureOut">
              <a:rPr lang="id-ID"/>
              <a:pPr>
                <a:defRPr/>
              </a:pPr>
              <a:t>08/10/2012</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B3C0E1C-7098-4795-96D2-8335A26B34B4}" type="slidenum">
              <a:rPr lang="id-ID"/>
              <a:pPr>
                <a:defRPr/>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5C71B3C-6398-4BAB-8632-097B048D19F6}" type="datetimeFigureOut">
              <a:rPr lang="en-US"/>
              <a:pPr>
                <a:defRPr/>
              </a:pPr>
              <a:t>10/8/2012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5F1410E-6BFA-4F0A-A421-9231AC80FB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D495E10-59EE-41CB-ABCF-3E392E847A4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ADCED83-9A8C-49F1-A085-F524BF5AC62E}"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5D05D2E-B8EB-493E-9121-B388F93AA8F7}"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667B5F2-7EEA-4DA3-8AF0-5D53E66D7EF1}"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224EC17-3E13-4582-808A-38E5138B1FF0}"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05F711A-5C0F-4C55-AEC2-700A6B8C0F8D}"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05F711A-5C0F-4C55-AEC2-700A6B8C0F8D}"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3687661-51C6-4692-B177-36B9C12265A0}"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D495E10-59EE-41CB-ABCF-3E392E847A46}"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FD7D82A-BD11-42D0-806D-1148801D6450}"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A3E75290-FED3-438A-854C-43EC359B3320}"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A3E75290-FED3-438A-854C-43EC359B3320}"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6548B47F-82EA-48B7-8D8F-CA6EF8B71E96}" type="slidenum">
              <a:rPr lang="id-ID" smtClean="0">
                <a:solidFill>
                  <a:prstClr val="black"/>
                </a:solidFill>
              </a:rPr>
              <a:pPr>
                <a:defRPr/>
              </a:pPr>
              <a:t>9</a:t>
            </a:fld>
            <a:endParaRPr lang="id-ID">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ADCED83-9A8C-49F1-A085-F524BF5AC62E}"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ADCED83-9A8C-49F1-A085-F524BF5AC62E}"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ADCED83-9A8C-49F1-A085-F524BF5AC62E}" type="slidenum">
              <a:rPr lang="en-US" smtClean="0">
                <a:solidFill>
                  <a:prstClr val="black"/>
                </a:solidFill>
              </a:rPr>
              <a:pPr>
                <a:defRPr/>
              </a:pPr>
              <a:t>16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email"/>
          <a:srcRect/>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fld id="{096B2B89-BB09-4E49-A137-7C73774A2746}" type="datetimeFigureOut">
              <a:rPr lang="en-US"/>
              <a:pPr>
                <a:defRPr/>
              </a:pPr>
              <a:t>10/8/2012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E076AA6F-515A-445A-B59D-A3153B8E31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CA23C29-C619-4293-B9CB-265E46066F0B}" type="datetimeFigureOut">
              <a:rPr lang="en-US"/>
              <a:pPr>
                <a:defRPr/>
              </a:pPr>
              <a:t>10/8/2012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DA2DAB-7600-4006-8425-423759A2DB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3E9115F-07BE-4D91-944D-7966A2F8BAAA}" type="datetimeFigureOut">
              <a:rPr lang="en-US"/>
              <a:pPr>
                <a:defRPr/>
              </a:pPr>
              <a:t>10/8/2012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5C3BE4-3EAD-4558-B3FF-D340F4360F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email"/>
          <a:srcRect/>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087920EA-AFF8-41FE-BD1D-D773F3C644E3}" type="datetimeFigureOut">
              <a:rPr lang="en-US"/>
              <a:pPr>
                <a:defRPr/>
              </a:pPr>
              <a:t>10/8/2012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399311EC-59FF-45CE-91AA-CBBD8930FBB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1C901CD5-0BD1-4C4C-B23A-8258058B4B6C}" type="datetimeFigureOut">
              <a:rPr lang="en-US"/>
              <a:pPr>
                <a:defRPr/>
              </a:pPr>
              <a:t>10/8/2012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E4F3E0BA-37AA-42B0-AB4B-D2992777C41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email"/>
          <a:srcRect/>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12F60EB9-6C0F-461D-A99F-A8996C0BC919}" type="datetimeFigureOut">
              <a:rPr lang="en-US"/>
              <a:pPr>
                <a:defRPr/>
              </a:pPr>
              <a:t>10/8/2012</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D3EABB10-D98F-4BB9-B168-074300FDC1D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7F1829B1-5E60-4B2E-BA60-7E7C088D6B04}" type="datetimeFigureOut">
              <a:rPr lang="en-US"/>
              <a:pPr>
                <a:defRPr/>
              </a:pPr>
              <a:t>10/8/2012</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E8449882-A861-43A4-B6A1-CE6E43BAEA6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724384E4-D0CA-4F03-AB9C-4B2575E71DEC}" type="datetimeFigureOut">
              <a:rPr lang="en-US"/>
              <a:pPr>
                <a:defRPr/>
              </a:pPr>
              <a:t>10/8/2012</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E9082B2D-D812-4CFD-A707-490B405392B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C24C4800-DC8F-458D-BED9-D5474C3D4754}" type="datetimeFigureOut">
              <a:rPr lang="en-US"/>
              <a:pPr>
                <a:defRPr/>
              </a:pPr>
              <a:t>10/8/2012</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6B5D9F1B-E3BD-403E-99A4-A351A32C3FA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CC40ACA4-EF75-4F76-AD2E-FFE8A4E02677}" type="datetimeFigureOut">
              <a:rPr lang="en-US"/>
              <a:pPr>
                <a:defRPr/>
              </a:pPr>
              <a:t>10/8/2012</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72F765EB-F6AB-40D6-8A84-05AFEF031E5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C43F4E81-3DAD-4004-9F77-3DE8E370240B}" type="datetimeFigureOut">
              <a:rPr lang="en-US"/>
              <a:pPr>
                <a:defRPr/>
              </a:pPr>
              <a:t>10/8/2012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DC255257-B55E-4D88-95E9-5FE9478D8C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68E092FA-DC55-43EC-9584-8025C3196B1B}" type="datetimeFigureOut">
              <a:rPr lang="en-US"/>
              <a:pPr>
                <a:defRPr/>
              </a:pPr>
              <a:t>10/8/2012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429FAE-A6C6-44C7-9BBC-3DFE2334453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761FE190-1B0B-4F20-9F8C-9B5B61F2A682}" type="datetimeFigureOut">
              <a:rPr lang="en-US"/>
              <a:pPr>
                <a:defRPr/>
              </a:pPr>
              <a:t>10/8/2012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63965272-4177-47CB-9D01-EC3470BFE7F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E3C9D44D-DA5F-469D-8DD8-DF63EFAB40A6}" type="datetimeFigureOut">
              <a:rPr lang="en-US"/>
              <a:pPr>
                <a:defRPr/>
              </a:pPr>
              <a:t>10/8/2012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6285368B-D816-46A0-8E0C-4B7A33A7BDA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303B62B1-B3E3-438D-A1E6-C19FF972B9AD}" type="datetimeFigureOut">
              <a:rPr lang="en-US"/>
              <a:pPr>
                <a:defRPr/>
              </a:pPr>
              <a:t>10/8/2012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36066358-FFD3-4F6C-B1DD-15BF4F2E6BC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4D02976-0AC8-4B81-A274-41A3A93F254F}" type="datetimeFigureOut">
              <a:rPr lang="id-ID"/>
              <a:pPr>
                <a:defRPr/>
              </a:pPr>
              <a:t>08/10/2012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20476AB-30EB-4876-A008-ED6E21292A0C}" type="slidenum">
              <a:rPr lang="id-ID"/>
              <a:pPr>
                <a:defRPr/>
              </a:pPr>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482DAB6-7063-42B5-BF51-7069F993D262}" type="datetimeFigureOut">
              <a:rPr lang="id-ID"/>
              <a:pPr>
                <a:defRPr/>
              </a:pPr>
              <a:t>08/10/2012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2BC6B65-B78D-4248-B378-4657945B034E}" type="slidenum">
              <a:rPr lang="id-ID"/>
              <a:pPr>
                <a:defRPr/>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77D2A76-4E64-4098-9451-A234B046532C}" type="datetimeFigureOut">
              <a:rPr lang="id-ID"/>
              <a:pPr>
                <a:defRPr/>
              </a:pPr>
              <a:t>08/10/2012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99DCE99-3B46-4CB2-B02C-99993E5C02E2}" type="slidenum">
              <a:rPr lang="id-ID"/>
              <a:pPr>
                <a:defRPr/>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5CB116D-41C7-47F3-8A11-708942E138CF}" type="datetimeFigureOut">
              <a:rPr lang="id-ID"/>
              <a:pPr>
                <a:defRPr/>
              </a:pPr>
              <a:t>08/10/2012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4995E4C-08E2-42ED-82CA-42F4B7C6958F}" type="slidenum">
              <a:rPr lang="id-ID"/>
              <a:pPr>
                <a:defRPr/>
              </a:pPr>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6BE6D4E-D5A6-43AB-8074-41E2DE81DFB6}" type="datetimeFigureOut">
              <a:rPr lang="id-ID"/>
              <a:pPr>
                <a:defRPr/>
              </a:pPr>
              <a:t>08/10/2012</a:t>
            </a:fld>
            <a:endParaRPr lang="id-ID"/>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B0B63D7-F36B-48E9-A0D4-05F0953B004F}" type="slidenum">
              <a:rPr lang="id-ID"/>
              <a:pPr>
                <a:defRPr/>
              </a:pPr>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E332730-9F48-4B19-900D-B6AB59E1FD6A}" type="datetimeFigureOut">
              <a:rPr lang="id-ID"/>
              <a:pPr>
                <a:defRPr/>
              </a:pPr>
              <a:t>08/10/2012</a:t>
            </a:fld>
            <a:endParaRPr lang="id-ID"/>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57154FD-5719-4710-9163-183276A76C6D}" type="slidenum">
              <a:rPr lang="id-ID"/>
              <a:pPr>
                <a:defRPr/>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E37DD36-E680-4ED9-9136-BF2545D57B38}" type="datetimeFigureOut">
              <a:rPr lang="id-ID"/>
              <a:pPr>
                <a:defRPr/>
              </a:pPr>
              <a:t>08/10/2012</a:t>
            </a:fld>
            <a:endParaRPr lang="id-ID"/>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3D39428-3BFF-4938-97E0-C76449C1A355}" type="slidenum">
              <a:rPr lang="id-ID"/>
              <a:pPr>
                <a:defRPr/>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email"/>
          <a:srcRect/>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60A8EA-6218-42F4-BC52-FC3097E78D9F}" type="datetimeFigureOut">
              <a:rPr lang="en-US"/>
              <a:pPr>
                <a:defRPr/>
              </a:pPr>
              <a:t>10/8/2012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9C6B52-092B-470F-9E05-244291029F2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D8FFD3A-5DB2-41B5-8973-5D636960D5A0}" type="datetimeFigureOut">
              <a:rPr lang="id-ID"/>
              <a:pPr>
                <a:defRPr/>
              </a:pPr>
              <a:t>08/10/2012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06FAB11-9FBB-4D7E-ADDD-E25C06F63E17}" type="slidenum">
              <a:rPr lang="id-ID"/>
              <a:pPr>
                <a:defRPr/>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837CD2D-5A1A-4C49-8288-AC93FE76F538}" type="datetimeFigureOut">
              <a:rPr lang="id-ID"/>
              <a:pPr>
                <a:defRPr/>
              </a:pPr>
              <a:t>08/10/2012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16CA15D-A350-4F67-9465-CF188818615F}" type="slidenum">
              <a:rPr lang="id-ID"/>
              <a:pPr>
                <a:defRPr/>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13F5F0B-F4BF-43BB-9068-42740702EE12}" type="datetimeFigureOut">
              <a:rPr lang="id-ID"/>
              <a:pPr>
                <a:defRPr/>
              </a:pPr>
              <a:t>08/10/2012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4AA2823-67CC-414B-8243-90DF2772E566}" type="slidenum">
              <a:rPr lang="id-ID"/>
              <a:pPr>
                <a:defRPr/>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E91091-B4D2-4EAC-B91C-71CD8A8F1831}" type="datetimeFigureOut">
              <a:rPr lang="id-ID"/>
              <a:pPr>
                <a:defRPr/>
              </a:pPr>
              <a:t>08/10/2012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49B00FE-245F-4E18-BD2F-9CEBDFB4A46E}"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3784DB1E-7623-4810-AE67-6223C7A107A2}" type="datetimeFigureOut">
              <a:rPr lang="en-US"/>
              <a:pPr>
                <a:defRPr/>
              </a:pPr>
              <a:t>10/8/2012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39D0E4-89CC-4B5B-A167-2B6B040F77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72EAC24F-8751-4580-81E9-CF483F9F2E7B}" type="datetimeFigureOut">
              <a:rPr lang="en-US"/>
              <a:pPr>
                <a:defRPr/>
              </a:pPr>
              <a:t>10/8/2012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B630C5-D8B8-4EC2-91D3-2365E11372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792384D8-8237-415D-B9EE-E5CE807B4AF6}" type="datetimeFigureOut">
              <a:rPr lang="en-US"/>
              <a:pPr>
                <a:defRPr/>
              </a:pPr>
              <a:t>10/8/2012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D6269A-D006-4654-B880-22D64861DC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8350E9-27E9-463A-912B-CEA9F715775F}" type="datetimeFigureOut">
              <a:rPr lang="en-US"/>
              <a:pPr>
                <a:defRPr/>
              </a:pPr>
              <a:t>10/8/2012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22F157-998D-49DA-909C-F0D329FE24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21304F2-70B4-46AF-AF64-C778C0154715}" type="datetimeFigureOut">
              <a:rPr lang="en-US"/>
              <a:pPr>
                <a:defRPr/>
              </a:pPr>
              <a:t>10/8/2012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2AC6A25-4F1B-4354-8B3A-4E09628740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30F446A-5285-47B5-95F1-6BD40F18D95C}" type="datetimeFigureOut">
              <a:rPr lang="en-US"/>
              <a:pPr>
                <a:defRPr/>
              </a:pPr>
              <a:t>10/8/2012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E426F08-63EA-48F5-8C58-A9C28742E0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97B8DF11-B3B9-4737-AEE2-54932ECD8ADD}" type="datetimeFigureOut">
              <a:rPr lang="en-US"/>
              <a:pPr>
                <a:defRPr/>
              </a:pPr>
              <a:t>10/8/2012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0A2C30EE-F509-4104-B1B2-DF33BAB98FB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39" r:id="rId1"/>
    <p:sldLayoutId id="2147484432" r:id="rId2"/>
    <p:sldLayoutId id="2147484440" r:id="rId3"/>
    <p:sldLayoutId id="2147484433" r:id="rId4"/>
    <p:sldLayoutId id="2147484434" r:id="rId5"/>
    <p:sldLayoutId id="2147484435" r:id="rId6"/>
    <p:sldLayoutId id="2147484436" r:id="rId7"/>
    <p:sldLayoutId id="2147484441" r:id="rId8"/>
    <p:sldLayoutId id="2147484442" r:id="rId9"/>
    <p:sldLayoutId id="2147484437" r:id="rId10"/>
    <p:sldLayoutId id="2147484438"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4" name="Picture 11" descr="Firelight content.png"/>
          <p:cNvPicPr>
            <a:picLocks noChangeAspect="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882FB77A-2D04-47FE-B912-0F46EC22369B}" type="datetimeFigureOut">
              <a:rPr lang="en-US"/>
              <a:pPr>
                <a:defRPr/>
              </a:pPr>
              <a:t>10/8/2012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9758B55B-97F8-42AF-900E-348054771C2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71CFE398-D667-4902-9E2E-CAAF19D6AFDA}" type="datetimeFigureOut">
              <a:rPr lang="id-ID"/>
              <a:pPr>
                <a:defRPr/>
              </a:pPr>
              <a:t>08/10/2012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CDCB03DC-3B21-4CBA-B410-6C1968D15DDC}"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audio" Target="file:///D:\data%20residen%20info\Lagu2%20utk%20Control%20Room\Forever%20Now\05%20-%20Love%20In%20A%20Peaceful%20World.mp3"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0.jpe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8.xml"/><Relationship Id="rId7" Type="http://schemas.openxmlformats.org/officeDocument/2006/relationships/image" Target="../media/image30.jpeg"/><Relationship Id="rId2" Type="http://schemas.openxmlformats.org/officeDocument/2006/relationships/slideLayout" Target="../slideLayouts/slideLayout26.xml"/><Relationship Id="rId1" Type="http://schemas.openxmlformats.org/officeDocument/2006/relationships/audio" Target="file:///D:\data%20residen%20info\Lagu2%20utk%20Control%20Room\Millennium%20Edition\03%20-%20Running%20In%20The%20Family.mp3" TargetMode="External"/><Relationship Id="rId6" Type="http://schemas.openxmlformats.org/officeDocument/2006/relationships/image" Target="../media/image24.jpeg"/><Relationship Id="rId5" Type="http://schemas.openxmlformats.org/officeDocument/2006/relationships/image" Target="../media/image10.jpeg"/><Relationship Id="rId10" Type="http://schemas.openxmlformats.org/officeDocument/2006/relationships/image" Target="../media/image7.png"/><Relationship Id="rId4" Type="http://schemas.openxmlformats.org/officeDocument/2006/relationships/image" Target="../media/image29.jpeg"/><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0.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0.jpeg"/><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42.jpeg"/><Relationship Id="rId5" Type="http://schemas.openxmlformats.org/officeDocument/2006/relationships/image" Target="../media/image24.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audio" Target="file:///D:\data%20residen%20info\Lagu2%20utk%20Control%20Room\Forever%20Now\05%20-%20Love%20In%20A%20Peaceful%20World.mp3"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44.jpeg"/><Relationship Id="rId5" Type="http://schemas.openxmlformats.org/officeDocument/2006/relationships/image" Target="../media/image2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23668" y="-202328"/>
            <a:ext cx="7848600" cy="2154436"/>
          </a:xfrm>
          <a:prstGeom prst="rect">
            <a:avLst/>
          </a:prstGeom>
          <a:noFill/>
          <a:ln w="9525">
            <a:noFill/>
            <a:miter lim="800000"/>
            <a:headEnd/>
            <a:tailEnd/>
          </a:ln>
          <a:effectLst/>
        </p:spPr>
        <p:txBody>
          <a:bodyPr wrap="square"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a:t>
            </a:r>
            <a:r>
              <a:rPr lang="en-US" sz="2000" b="1" dirty="0" err="1" smtClean="0">
                <a:latin typeface="Footlight MT Light" pitchFamily="18" charset="0"/>
                <a:ea typeface="Calibri" pitchFamily="34" charset="0"/>
                <a:cs typeface="Times New Roman" pitchFamily="18" charset="0"/>
              </a:rPr>
              <a:t>Oktober</a:t>
            </a:r>
            <a:r>
              <a:rPr lang="en-US" sz="2000" b="1" dirty="0" smtClean="0">
                <a:latin typeface="Footlight MT Light" pitchFamily="18" charset="0"/>
                <a:ea typeface="Calibri" pitchFamily="34" charset="0"/>
                <a:cs typeface="Times New Roman" pitchFamily="18" charset="0"/>
              </a:rPr>
              <a:t> </a:t>
            </a:r>
            <a:r>
              <a:rPr lang="en-US" sz="2000" b="1" dirty="0">
                <a:latin typeface="Footlight MT Light" pitchFamily="18" charset="0"/>
                <a:ea typeface="Calibri" pitchFamily="34" charset="0"/>
                <a:cs typeface="Times New Roman" pitchFamily="18" charset="0"/>
              </a:rPr>
              <a:t>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993775"/>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13"/>
          <p:cNvSpPr txBox="1">
            <a:spLocks noChangeArrowheads="1"/>
          </p:cNvSpPr>
          <p:nvPr/>
        </p:nvSpPr>
        <p:spPr bwMode="auto">
          <a:xfrm>
            <a:off x="381993" y="914400"/>
            <a:ext cx="8334375" cy="5863144"/>
          </a:xfrm>
          <a:prstGeom prst="rect">
            <a:avLst/>
          </a:prstGeom>
          <a:noFill/>
          <a:ln w="9525">
            <a:noFill/>
            <a:miter lim="800000"/>
            <a:headEnd/>
            <a:tailEnd/>
          </a:ln>
        </p:spPr>
        <p:txBody>
          <a:bodyPr wrap="square">
            <a:spAutoFit/>
          </a:bodyPr>
          <a:lstStyle/>
          <a:p>
            <a:endParaRPr lang="en-US" sz="2600" u="sng" dirty="0" smtClean="0">
              <a:latin typeface="Brush Script MT" pitchFamily="66" charset="0"/>
            </a:endParaRPr>
          </a:p>
          <a:p>
            <a:r>
              <a:rPr lang="en-US" sz="2600" u="sng" dirty="0" err="1" smtClean="0">
                <a:latin typeface="Brush Script MT" pitchFamily="66" charset="0"/>
              </a:rPr>
              <a:t>Pesan</a:t>
            </a:r>
            <a:r>
              <a:rPr lang="en-US" sz="2600" u="sng" dirty="0" smtClean="0">
                <a:latin typeface="Brush Script MT" pitchFamily="66" charset="0"/>
              </a:rPr>
              <a:t> </a:t>
            </a:r>
            <a:r>
              <a:rPr lang="en-US" sz="2600" u="sng" dirty="0" err="1" smtClean="0">
                <a:latin typeface="Brush Script MT" pitchFamily="66" charset="0"/>
              </a:rPr>
              <a:t>dari</a:t>
            </a:r>
            <a:r>
              <a:rPr lang="en-US" sz="2600" u="sng" dirty="0">
                <a:latin typeface="Brush Script MT" pitchFamily="66" charset="0"/>
              </a:rPr>
              <a:t> </a:t>
            </a:r>
            <a:r>
              <a:rPr lang="en-US" sz="2600" u="sng" dirty="0" smtClean="0">
                <a:latin typeface="Brush Script MT" pitchFamily="66" charset="0"/>
              </a:rPr>
              <a:t>GM,</a:t>
            </a:r>
            <a:endParaRPr lang="en-US" sz="2600" u="sng" dirty="0">
              <a:latin typeface="Brush Script MT" pitchFamily="66" charset="0"/>
            </a:endParaRPr>
          </a:p>
          <a:p>
            <a:endParaRPr lang="en-US" sz="600" dirty="0"/>
          </a:p>
          <a:p>
            <a:r>
              <a:rPr lang="en-US" sz="2000" b="1" dirty="0">
                <a:latin typeface="Times New Roman" pitchFamily="18" charset="0"/>
                <a:cs typeface="Times New Roman" pitchFamily="18" charset="0"/>
              </a:rPr>
              <a:t>Resident yang </a:t>
            </a:r>
            <a:r>
              <a:rPr lang="en-US" sz="2000" b="1" dirty="0" err="1">
                <a:latin typeface="Times New Roman" pitchFamily="18" charset="0"/>
                <a:cs typeface="Times New Roman" pitchFamily="18" charset="0"/>
              </a:rPr>
              <a:t>Terhormat</a:t>
            </a:r>
            <a:r>
              <a:rPr lang="en-US" sz="2000" b="1" dirty="0">
                <a:latin typeface="Times New Roman" pitchFamily="18" charset="0"/>
                <a:cs typeface="Times New Roman" pitchFamily="18" charset="0"/>
              </a:rPr>
              <a:t>,</a:t>
            </a:r>
          </a:p>
          <a:p>
            <a:endParaRPr lang="en-US" sz="800" b="1" dirty="0">
              <a:latin typeface="Times New Roman" pitchFamily="18" charset="0"/>
              <a:cs typeface="Times New Roman" pitchFamily="18" charset="0"/>
            </a:endParaRPr>
          </a:p>
          <a:p>
            <a:r>
              <a:rPr lang="en-US" sz="2000" b="1" dirty="0" err="1" smtClean="0">
                <a:latin typeface="Times New Roman" pitchFamily="18" charset="0"/>
                <a:cs typeface="Times New Roman" pitchFamily="18" charset="0"/>
              </a:rPr>
              <a:t>Mohon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dukungan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serius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dalam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mematuhi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Batasan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Penggunaan</a:t>
            </a:r>
            <a:r>
              <a:rPr lang="en-US" sz="2000" b="1" dirty="0" smtClean="0">
                <a:latin typeface="Times New Roman" pitchFamily="18" charset="0"/>
                <a:cs typeface="Times New Roman" pitchFamily="18" charset="0"/>
              </a:rPr>
              <a:t> Lobby Lift &amp; Corridor </a:t>
            </a:r>
            <a:r>
              <a:rPr lang="en-US" sz="2000" b="1" dirty="0" err="1" smtClean="0">
                <a:latin typeface="Times New Roman" pitchFamily="18" charset="0"/>
                <a:cs typeface="Times New Roman" pitchFamily="18" charset="0"/>
              </a:rPr>
              <a:t>di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masing-masing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lantai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unitnya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hal</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tersebut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telah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sosialisasikan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selama</a:t>
            </a:r>
            <a:r>
              <a:rPr lang="en-US" sz="2000" b="1" dirty="0" smtClean="0">
                <a:latin typeface="Times New Roman" pitchFamily="18" charset="0"/>
                <a:cs typeface="Times New Roman" pitchFamily="18" charset="0"/>
              </a:rPr>
              <a:t> 2 </a:t>
            </a:r>
            <a:r>
              <a:rPr lang="en-US" sz="2000" b="1" dirty="0" err="1" smtClean="0">
                <a:latin typeface="Times New Roman" pitchFamily="18" charset="0"/>
                <a:cs typeface="Times New Roman" pitchFamily="18" charset="0"/>
              </a:rPr>
              <a:t>bulan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melalui</a:t>
            </a:r>
            <a:r>
              <a:rPr lang="en-US" sz="2000" b="1" dirty="0" smtClean="0">
                <a:latin typeface="Times New Roman" pitchFamily="18" charset="0"/>
                <a:cs typeface="Times New Roman" pitchFamily="18" charset="0"/>
              </a:rPr>
              <a:t> Resident info TV Channel </a:t>
            </a:r>
            <a:r>
              <a:rPr lang="en-US" sz="2000" b="1" dirty="0" err="1" smtClean="0">
                <a:latin typeface="Times New Roman" pitchFamily="18" charset="0"/>
                <a:cs typeface="Times New Roman" pitchFamily="18" charset="0"/>
              </a:rPr>
              <a:t>dan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telah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kirimkan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juga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Surat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Edarannya</a:t>
            </a:r>
            <a:r>
              <a:rPr lang="en-US" sz="2000" b="1" dirty="0" smtClean="0">
                <a:latin typeface="Times New Roman" pitchFamily="18" charset="0"/>
                <a:cs typeface="Times New Roman" pitchFamily="18" charset="0"/>
              </a:rPr>
              <a:t>. </a:t>
            </a:r>
          </a:p>
          <a:p>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yakin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seluruh</a:t>
            </a:r>
            <a:r>
              <a:rPr lang="en-US" sz="2000" b="1" dirty="0" smtClean="0">
                <a:latin typeface="Times New Roman" pitchFamily="18" charset="0"/>
                <a:cs typeface="Times New Roman" pitchFamily="18" charset="0"/>
              </a:rPr>
              <a:t> Resident </a:t>
            </a:r>
            <a:r>
              <a:rPr lang="en-US" sz="2000" b="1" dirty="0" err="1" smtClean="0">
                <a:latin typeface="Times New Roman" pitchFamily="18" charset="0"/>
                <a:cs typeface="Times New Roman" pitchFamily="18" charset="0"/>
              </a:rPr>
              <a:t>akan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mematuhinya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karena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hal</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ini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merupakan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wujud</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kepedulian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seluruh</a:t>
            </a:r>
            <a:r>
              <a:rPr lang="en-US" sz="2000" b="1" dirty="0" smtClean="0">
                <a:latin typeface="Times New Roman" pitchFamily="18" charset="0"/>
                <a:cs typeface="Times New Roman" pitchFamily="18" charset="0"/>
              </a:rPr>
              <a:t> Resident </a:t>
            </a:r>
            <a:r>
              <a:rPr lang="en-US" sz="2000" b="1" dirty="0" err="1" smtClean="0">
                <a:latin typeface="Times New Roman" pitchFamily="18" charset="0"/>
                <a:cs typeface="Times New Roman" pitchFamily="18" charset="0"/>
              </a:rPr>
              <a:t>dalam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menjaga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ketertiban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keindahan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bagian</a:t>
            </a:r>
            <a:r>
              <a:rPr lang="en-US" sz="2000" b="1" dirty="0" smtClean="0">
                <a:latin typeface="Times New Roman" pitchFamily="18" charset="0"/>
                <a:cs typeface="Times New Roman" pitchFamily="18" charset="0"/>
              </a:rPr>
              <a:t>/area </a:t>
            </a:r>
            <a:r>
              <a:rPr lang="en-US" sz="2000" b="1" dirty="0" err="1" smtClean="0">
                <a:latin typeface="Times New Roman" pitchFamily="18" charset="0"/>
                <a:cs typeface="Times New Roman" pitchFamily="18" charset="0"/>
              </a:rPr>
              <a:t>bersama</a:t>
            </a:r>
            <a:r>
              <a:rPr lang="en-US" sz="2000" b="1" dirty="0" smtClean="0">
                <a:latin typeface="Times New Roman" pitchFamily="18" charset="0"/>
                <a:cs typeface="Times New Roman" pitchFamily="18" charset="0"/>
              </a:rPr>
              <a:t> Condominium </a:t>
            </a:r>
            <a:r>
              <a:rPr lang="en-US" sz="2000" b="1" dirty="0" err="1" smtClean="0">
                <a:latin typeface="Times New Roman" pitchFamily="18" charset="0"/>
                <a:cs typeface="Times New Roman" pitchFamily="18" charset="0"/>
              </a:rPr>
              <a:t>demi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kenyamanan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bersama</a:t>
            </a:r>
            <a:r>
              <a:rPr lang="en-US" sz="2000" b="1" dirty="0" smtClean="0">
                <a:latin typeface="Times New Roman" pitchFamily="18" charset="0"/>
                <a:cs typeface="Times New Roman" pitchFamily="18" charset="0"/>
              </a:rPr>
              <a:t>.</a:t>
            </a:r>
          </a:p>
          <a:p>
            <a:endParaRPr lang="en-US" sz="900" b="1" dirty="0" smtClean="0">
              <a:latin typeface="Times New Roman" pitchFamily="18" charset="0"/>
              <a:cs typeface="Times New Roman" pitchFamily="18" charset="0"/>
            </a:endParaRPr>
          </a:p>
          <a:p>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terus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meningkatkan</a:t>
            </a:r>
            <a:r>
              <a:rPr lang="en-US" sz="2000" b="1" dirty="0" smtClean="0">
                <a:latin typeface="Times New Roman" pitchFamily="18" charset="0"/>
                <a:cs typeface="Times New Roman" pitchFamily="18" charset="0"/>
              </a:rPr>
              <a:t> &amp; </a:t>
            </a:r>
            <a:r>
              <a:rPr lang="en-US" sz="2000" b="1" dirty="0" err="1" smtClean="0">
                <a:latin typeface="Times New Roman" pitchFamily="18" charset="0"/>
                <a:cs typeface="Times New Roman" pitchFamily="18" charset="0"/>
              </a:rPr>
              <a:t>menyempurnakan</a:t>
            </a:r>
            <a:r>
              <a:rPr lang="en-US" sz="2000" b="1" dirty="0" smtClean="0">
                <a:latin typeface="Times New Roman" pitchFamily="18" charset="0"/>
                <a:cs typeface="Times New Roman" pitchFamily="18" charset="0"/>
              </a:rPr>
              <a:t> PELAYANAN, </a:t>
            </a:r>
            <a:r>
              <a:rPr lang="en-US" sz="2000" b="1" dirty="0" err="1" smtClean="0">
                <a:latin typeface="Times New Roman" pitchFamily="18" charset="0"/>
                <a:cs typeface="Times New Roman" pitchFamily="18" charset="0"/>
              </a:rPr>
              <a:t>sampaikan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setiap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masukan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keluhan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atau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hal-hal</a:t>
            </a:r>
            <a:r>
              <a:rPr lang="en-US" sz="2000" b="1" dirty="0" smtClean="0">
                <a:latin typeface="Times New Roman" pitchFamily="18" charset="0"/>
                <a:cs typeface="Times New Roman" pitchFamily="18" charset="0"/>
              </a:rPr>
              <a:t> yang </a:t>
            </a:r>
            <a:r>
              <a:rPr lang="en-US" sz="2000" b="1" dirty="0" err="1" smtClean="0">
                <a:latin typeface="Times New Roman" pitchFamily="18" charset="0"/>
                <a:cs typeface="Times New Roman" pitchFamily="18" charset="0"/>
              </a:rPr>
              <a:t>ingin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ditanyakan</a:t>
            </a:r>
            <a:r>
              <a:rPr lang="en-US" sz="2000" b="1" dirty="0" smtClean="0">
                <a:latin typeface="Times New Roman" pitchFamily="18" charset="0"/>
                <a:cs typeface="Times New Roman" pitchFamily="18" charset="0"/>
              </a:rPr>
              <a:t>, HANYA KEPADA Condominium Management, </a:t>
            </a:r>
            <a:r>
              <a:rPr lang="en-US" sz="2000" b="1" dirty="0" err="1" smtClean="0">
                <a:latin typeface="Times New Roman" pitchFamily="18" charset="0"/>
                <a:cs typeface="Times New Roman" pitchFamily="18" charset="0"/>
              </a:rPr>
              <a:t>karena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berkomitment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memberikan</a:t>
            </a:r>
            <a:r>
              <a:rPr lang="en-US" sz="2000" b="1" dirty="0" smtClean="0">
                <a:latin typeface="Times New Roman" pitchFamily="18" charset="0"/>
                <a:cs typeface="Times New Roman" pitchFamily="18" charset="0"/>
              </a:rPr>
              <a:t> LAYANAN TERBAIK.</a:t>
            </a:r>
          </a:p>
          <a:p>
            <a:endParaRPr lang="en-US" sz="400" b="1" dirty="0">
              <a:solidFill>
                <a:srgbClr val="FFFF00"/>
              </a:solidFill>
              <a:latin typeface="Times New Roman" pitchFamily="18" charset="0"/>
              <a:cs typeface="Times New Roman" pitchFamily="18" charset="0"/>
            </a:endParaRPr>
          </a:p>
          <a:p>
            <a:endParaRPr lang="en-US" sz="400" b="1" dirty="0">
              <a:solidFill>
                <a:srgbClr val="FFFF00"/>
              </a:solidFill>
              <a:latin typeface="Times New Roman" pitchFamily="18" charset="0"/>
              <a:cs typeface="Times New Roman" pitchFamily="18" charset="0"/>
            </a:endParaRPr>
          </a:p>
          <a:p>
            <a:r>
              <a:rPr lang="en-US" sz="1600" b="1" dirty="0">
                <a:solidFill>
                  <a:srgbClr val="FFFF00"/>
                </a:solidFill>
                <a:latin typeface="Times New Roman" pitchFamily="18" charset="0"/>
                <a:cs typeface="Times New Roman" pitchFamily="18" charset="0"/>
              </a:rPr>
              <a:t>Salam,</a:t>
            </a:r>
          </a:p>
          <a:p>
            <a:r>
              <a:rPr lang="en-US" sz="1600" b="1" dirty="0">
                <a:solidFill>
                  <a:srgbClr val="FFFF00"/>
                </a:solidFill>
                <a:latin typeface="Times New Roman" pitchFamily="18" charset="0"/>
                <a:cs typeface="Times New Roman" pitchFamily="18" charset="0"/>
              </a:rPr>
              <a:t>Teddy Sinaga</a:t>
            </a:r>
          </a:p>
        </p:txBody>
      </p:sp>
      <p:pic>
        <p:nvPicPr>
          <p:cNvPr id="5" name="05 - Love In A Peaceful World.mp3">
            <a:hlinkClick r:id="" action="ppaction://media"/>
          </p:cNvPr>
          <p:cNvPicPr>
            <a:picLocks noRot="1" noChangeAspect="1"/>
          </p:cNvPicPr>
          <p:nvPr>
            <a:audioFile r:link="rId1"/>
          </p:nvPr>
        </p:nvPicPr>
        <p:blipFill>
          <a:blip r:embed="rId4" cstate="email"/>
          <a:srcRect/>
          <a:stretch>
            <a:fillRect/>
          </a:stretch>
        </p:blipFill>
        <p:spPr bwMode="auto">
          <a:xfrm>
            <a:off x="8839200" y="0"/>
            <a:ext cx="304800" cy="304800"/>
          </a:xfrm>
          <a:prstGeom prst="rect">
            <a:avLst/>
          </a:prstGeom>
          <a:noFill/>
          <a:ln w="9525">
            <a:noFill/>
            <a:miter lim="800000"/>
            <a:headEnd/>
            <a:tailEnd/>
          </a:ln>
        </p:spPr>
      </p:pic>
    </p:spTree>
  </p:cSld>
  <p:clrMapOvr>
    <a:masterClrMapping/>
  </p:clrMapOvr>
  <p:transition spd="slow" advClick="0" advTm="4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66700" y="76200"/>
            <a:ext cx="8604250" cy="6858000"/>
            <a:chOff x="266472" y="200025"/>
            <a:chExt cx="8604260" cy="6858000"/>
          </a:xfrm>
        </p:grpSpPr>
        <p:grpSp>
          <p:nvGrpSpPr>
            <p:cNvPr id="3" name="Group 6"/>
            <p:cNvGrpSpPr>
              <a:grpSpLocks/>
            </p:cNvGrpSpPr>
            <p:nvPr/>
          </p:nvGrpSpPr>
          <p:grpSpPr bwMode="auto">
            <a:xfrm>
              <a:off x="609600" y="200025"/>
              <a:ext cx="7696200" cy="1231900"/>
              <a:chOff x="914400" y="4822208"/>
              <a:chExt cx="7696200" cy="1232848"/>
            </a:xfrm>
          </p:grpSpPr>
          <p:sp>
            <p:nvSpPr>
              <p:cNvPr id="12" name="Round Diagonal Corner Rectangle 11"/>
              <p:cNvSpPr/>
              <p:nvPr/>
            </p:nvSpPr>
            <p:spPr>
              <a:xfrm>
                <a:off x="914172" y="5341720"/>
                <a:ext cx="7253296"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3" name="Round Diagonal Corner Rectangle 12"/>
              <p:cNvSpPr/>
              <p:nvPr/>
            </p:nvSpPr>
            <p:spPr>
              <a:xfrm>
                <a:off x="990372" y="5232098"/>
                <a:ext cx="7510472"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4" name="Oval 13"/>
              <p:cNvSpPr/>
              <p:nvPr/>
            </p:nvSpPr>
            <p:spPr>
              <a:xfrm>
                <a:off x="7314979" y="4822208"/>
                <a:ext cx="1295402"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7588" name="Picture 2" descr="H:\GMTS\Logo Cambridge\CAMBRIDGE-4.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0" name="Rectangle 14"/>
            <p:cNvSpPr>
              <a:spLocks noChangeArrowheads="1"/>
            </p:cNvSpPr>
            <p:nvPr/>
          </p:nvSpPr>
          <p:spPr bwMode="auto">
            <a:xfrm>
              <a:off x="5181378" y="755650"/>
              <a:ext cx="1954215"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sp>
          <p:nvSpPr>
            <p:cNvPr id="11" name="Subtitle 2"/>
            <p:cNvSpPr txBox="1">
              <a:spLocks/>
            </p:cNvSpPr>
            <p:nvPr/>
          </p:nvSpPr>
          <p:spPr>
            <a:xfrm>
              <a:off x="266472" y="1876425"/>
              <a:ext cx="8604260" cy="5181600"/>
            </a:xfrm>
            <a:prstGeom prst="rect">
              <a:avLst/>
            </a:prstGeom>
          </p:spPr>
          <p:txBody>
            <a:bodyPr/>
            <a:lstStyle/>
            <a:p>
              <a:pPr marL="342900" indent="-342900" eaLnBrk="0" hangingPunct="0">
                <a:spcBef>
                  <a:spcPts val="600"/>
                </a:spcBef>
                <a:defRPr/>
              </a:pPr>
              <a:r>
                <a:rPr lang="en-US" sz="2400" b="1" dirty="0" smtClean="0">
                  <a:effectLst>
                    <a:outerShdw blurRad="38100" dist="38100" dir="2700000" algn="tl">
                      <a:srgbClr val="000000">
                        <a:alpha val="43137"/>
                      </a:srgbClr>
                    </a:outerShdw>
                  </a:effectLst>
                  <a:latin typeface="Berlin Sans FB Demi" pitchFamily="34" charset="0"/>
                </a:rPr>
                <a:t>PENYALAHGUNAAN </a:t>
              </a:r>
              <a:r>
                <a:rPr lang="en-US" sz="2400" b="1" dirty="0">
                  <a:effectLst>
                    <a:outerShdw blurRad="38100" dist="38100" dir="2700000" algn="tl">
                      <a:srgbClr val="000000">
                        <a:alpha val="43137"/>
                      </a:srgbClr>
                    </a:outerShdw>
                  </a:effectLst>
                  <a:latin typeface="Berlin Sans FB Demi" pitchFamily="34" charset="0"/>
                </a:rPr>
                <a:t>LOBBY &amp; CORRIDOR </a:t>
              </a:r>
              <a:r>
                <a:rPr lang="en-US" sz="2400" b="1" dirty="0">
                  <a:solidFill>
                    <a:srgbClr val="FF0000"/>
                  </a:solidFill>
                  <a:effectLst>
                    <a:outerShdw blurRad="38100" dist="38100" dir="2700000" algn="tl">
                      <a:srgbClr val="000000">
                        <a:alpha val="43137"/>
                      </a:srgbClr>
                    </a:outerShdw>
                  </a:effectLst>
                  <a:latin typeface="Berlin Sans FB Demi" pitchFamily="34" charset="0"/>
                </a:rPr>
                <a:t>MASIH TERJADI</a:t>
              </a:r>
            </a:p>
            <a:p>
              <a:pPr marL="342900" indent="-342900" eaLnBrk="0" hangingPunct="0">
                <a:spcBef>
                  <a:spcPts val="600"/>
                </a:spcBef>
                <a:defRPr/>
              </a:pPr>
              <a:r>
                <a:rPr lang="en-US" sz="2400" b="1" dirty="0" err="1">
                  <a:solidFill>
                    <a:srgbClr val="FF0000"/>
                  </a:solidFill>
                  <a:effectLst>
                    <a:outerShdw blurRad="38100" dist="38100" dir="2700000" algn="tl">
                      <a:srgbClr val="000000">
                        <a:alpha val="43137"/>
                      </a:srgbClr>
                    </a:outerShdw>
                  </a:effectLst>
                  <a:latin typeface="Berlin Sans FB Demi" pitchFamily="34" charset="0"/>
                </a:rPr>
                <a:t>Mohon</a:t>
              </a:r>
              <a:r>
                <a:rPr lang="en-US" sz="2400" b="1" dirty="0">
                  <a:solidFill>
                    <a:srgbClr val="FF0000"/>
                  </a:solidFill>
                  <a:effectLst>
                    <a:outerShdw blurRad="38100" dist="38100" dir="2700000" algn="tl">
                      <a:srgbClr val="000000">
                        <a:alpha val="43137"/>
                      </a:srgbClr>
                    </a:outerShdw>
                  </a:effectLst>
                  <a:latin typeface="Berlin Sans FB Demi" pitchFamily="34" charset="0"/>
                </a:rPr>
                <a:t> </a:t>
              </a:r>
              <a:r>
                <a:rPr lang="en-US" sz="2400" b="1" dirty="0" err="1">
                  <a:solidFill>
                    <a:srgbClr val="FF0000"/>
                  </a:solidFill>
                  <a:effectLst>
                    <a:outerShdw blurRad="38100" dist="38100" dir="2700000" algn="tl">
                      <a:srgbClr val="000000">
                        <a:alpha val="43137"/>
                      </a:srgbClr>
                    </a:outerShdw>
                  </a:effectLst>
                  <a:latin typeface="Berlin Sans FB Demi" pitchFamily="34" charset="0"/>
                </a:rPr>
                <a:t>dukungan</a:t>
              </a:r>
              <a:r>
                <a:rPr lang="en-US" sz="2400" b="1" dirty="0">
                  <a:solidFill>
                    <a:srgbClr val="FF0000"/>
                  </a:solidFill>
                  <a:effectLst>
                    <a:outerShdw blurRad="38100" dist="38100" dir="2700000" algn="tl">
                      <a:srgbClr val="000000">
                        <a:alpha val="43137"/>
                      </a:srgbClr>
                    </a:outerShdw>
                  </a:effectLst>
                  <a:latin typeface="Berlin Sans FB Demi" pitchFamily="34" charset="0"/>
                </a:rPr>
                <a:t> Resident </a:t>
              </a:r>
              <a:r>
                <a:rPr lang="en-US" sz="2400" b="1" dirty="0" err="1">
                  <a:solidFill>
                    <a:srgbClr val="FF0000"/>
                  </a:solidFill>
                  <a:effectLst>
                    <a:outerShdw blurRad="38100" dist="38100" dir="2700000" algn="tl">
                      <a:srgbClr val="000000">
                        <a:alpha val="43137"/>
                      </a:srgbClr>
                    </a:outerShdw>
                  </a:effectLst>
                  <a:latin typeface="Berlin Sans FB Demi" pitchFamily="34" charset="0"/>
                </a:rPr>
                <a:t>untuk</a:t>
              </a:r>
              <a:r>
                <a:rPr lang="en-US" sz="2400" b="1" dirty="0">
                  <a:solidFill>
                    <a:srgbClr val="FF0000"/>
                  </a:solidFill>
                  <a:effectLst>
                    <a:outerShdw blurRad="38100" dist="38100" dir="2700000" algn="tl">
                      <a:srgbClr val="000000">
                        <a:alpha val="43137"/>
                      </a:srgbClr>
                    </a:outerShdw>
                  </a:effectLst>
                  <a:latin typeface="Berlin Sans FB Demi" pitchFamily="34" charset="0"/>
                </a:rPr>
                <a:t>:</a:t>
              </a:r>
            </a:p>
            <a:p>
              <a:pPr marL="541782" indent="-514350" eaLnBrk="0" hangingPunct="0">
                <a:spcBef>
                  <a:spcPts val="600"/>
                </a:spcBef>
                <a:buFont typeface="+mj-lt"/>
                <a:buAutoNum type="arabicPeriod"/>
                <a:defRPr/>
              </a:pP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Tidak</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meletakan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barang-barang</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pribadi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luar</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pintu</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Unit /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sepanjang</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Corridor, yang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tentunya</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akan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mengganggu</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kenyamanan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Resident lain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mengganggu</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ESTETIKA Lobby Lift.</a:t>
              </a:r>
            </a:p>
            <a:p>
              <a:pPr marL="541782" indent="-514350" eaLnBrk="0" hangingPunct="0">
                <a:spcBef>
                  <a:spcPts val="600"/>
                </a:spcBef>
                <a:buFont typeface="+mj-lt"/>
                <a:buAutoNum type="arabicPeriod"/>
                <a:defRPr/>
              </a:pP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Sepatu, Sandal,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Rak</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Sepatu,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Sepeda</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Payung</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Sapu</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Lap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Pel</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Sampah</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dll</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WAJIB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diletakan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dalam</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Unit </a:t>
              </a:r>
              <a:r>
                <a:rPr lang="en-US" sz="2400" b="1" dirty="0" err="1" smtClean="0">
                  <a:solidFill>
                    <a:schemeClr val="accent3">
                      <a:lumMod val="50000"/>
                    </a:schemeClr>
                  </a:solidFill>
                  <a:effectLst>
                    <a:outerShdw blurRad="38100" dist="38100" dir="2700000" algn="tl">
                      <a:srgbClr val="000000">
                        <a:alpha val="43137"/>
                      </a:srgbClr>
                    </a:outerShdw>
                  </a:effectLst>
                  <a:latin typeface="Berlin Sans FB Demi" pitchFamily="34" charset="0"/>
                </a:rPr>
                <a:t>masing</a:t>
              </a: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a:t>
              </a:r>
              <a:r>
                <a:rPr lang="en-US" sz="2400" b="1" dirty="0" err="1" smtClean="0">
                  <a:solidFill>
                    <a:schemeClr val="accent3">
                      <a:lumMod val="50000"/>
                    </a:schemeClr>
                  </a:solidFill>
                  <a:effectLst>
                    <a:outerShdw blurRad="38100" dist="38100" dir="2700000" algn="tl">
                      <a:srgbClr val="000000">
                        <a:alpha val="43137"/>
                      </a:srgbClr>
                    </a:outerShdw>
                  </a:effectLst>
                  <a:latin typeface="Berlin Sans FB Demi" pitchFamily="34" charset="0"/>
                </a:rPr>
                <a:t>masing</a:t>
              </a: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a:t>
              </a:r>
            </a:p>
          </p:txBody>
        </p:sp>
      </p:grpSp>
    </p:spTree>
  </p:cSld>
  <p:clrMapOvr>
    <a:masterClrMapping/>
  </p:clrMapOvr>
  <p:transition advClick="0" advTm="4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66700" y="76200"/>
            <a:ext cx="8604250" cy="5257800"/>
            <a:chOff x="266472" y="200025"/>
            <a:chExt cx="8604260" cy="5257800"/>
          </a:xfrm>
        </p:grpSpPr>
        <p:grpSp>
          <p:nvGrpSpPr>
            <p:cNvPr id="3" name="Group 6"/>
            <p:cNvGrpSpPr>
              <a:grpSpLocks/>
            </p:cNvGrpSpPr>
            <p:nvPr/>
          </p:nvGrpSpPr>
          <p:grpSpPr bwMode="auto">
            <a:xfrm>
              <a:off x="609600" y="200025"/>
              <a:ext cx="7696200" cy="1231900"/>
              <a:chOff x="914400" y="4822208"/>
              <a:chExt cx="7696200" cy="1232848"/>
            </a:xfrm>
          </p:grpSpPr>
          <p:sp>
            <p:nvSpPr>
              <p:cNvPr id="12" name="Round Diagonal Corner Rectangle 11"/>
              <p:cNvSpPr/>
              <p:nvPr/>
            </p:nvSpPr>
            <p:spPr>
              <a:xfrm>
                <a:off x="914172" y="5341720"/>
                <a:ext cx="7253296"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3" name="Round Diagonal Corner Rectangle 12"/>
              <p:cNvSpPr/>
              <p:nvPr/>
            </p:nvSpPr>
            <p:spPr>
              <a:xfrm>
                <a:off x="990372" y="5232098"/>
                <a:ext cx="7510472"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4" name="Oval 13"/>
              <p:cNvSpPr/>
              <p:nvPr/>
            </p:nvSpPr>
            <p:spPr>
              <a:xfrm>
                <a:off x="7314979" y="4822208"/>
                <a:ext cx="1295402"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7588" name="Picture 2" descr="H:\GMTS\Logo Cambridge\CAMBRIDGE-4.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0" name="Rectangle 14"/>
            <p:cNvSpPr>
              <a:spLocks noChangeArrowheads="1"/>
            </p:cNvSpPr>
            <p:nvPr/>
          </p:nvSpPr>
          <p:spPr bwMode="auto">
            <a:xfrm>
              <a:off x="5181378" y="755650"/>
              <a:ext cx="1954215"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sp>
          <p:nvSpPr>
            <p:cNvPr id="11" name="Subtitle 2"/>
            <p:cNvSpPr txBox="1">
              <a:spLocks/>
            </p:cNvSpPr>
            <p:nvPr/>
          </p:nvSpPr>
          <p:spPr>
            <a:xfrm>
              <a:off x="266472" y="1952625"/>
              <a:ext cx="8604260" cy="3505200"/>
            </a:xfrm>
            <a:prstGeom prst="rect">
              <a:avLst/>
            </a:prstGeom>
          </p:spPr>
          <p:txBody>
            <a:bodyPr/>
            <a:lstStyle/>
            <a:p>
              <a:pPr marL="541782" indent="-514350" eaLnBrk="0" hangingPunct="0">
                <a:spcBef>
                  <a:spcPts val="600"/>
                </a:spcBef>
                <a:buFont typeface="+mj-lt"/>
                <a:buAutoNum type="arabicPeriod" startAt="3"/>
                <a:defRPr/>
              </a:pP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Hal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ini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TERUS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kami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ingatkan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demi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untuk</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menjaga</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endPar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endParaRPr>
            </a:p>
            <a:p>
              <a:pPr marL="541782" indent="-514350" eaLnBrk="0" hangingPunct="0">
                <a:spcBef>
                  <a:spcPts val="600"/>
                </a:spcBef>
                <a:defRPr/>
              </a:pP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smtClean="0">
                  <a:solidFill>
                    <a:schemeClr val="accent3">
                      <a:lumMod val="50000"/>
                    </a:schemeClr>
                  </a:solidFill>
                  <a:effectLst>
                    <a:outerShdw blurRad="38100" dist="38100" dir="2700000" algn="tl">
                      <a:srgbClr val="000000">
                        <a:alpha val="43137"/>
                      </a:srgbClr>
                    </a:outerShdw>
                  </a:effectLst>
                  <a:latin typeface="Berlin Sans FB Demi" pitchFamily="34" charset="0"/>
                </a:rPr>
                <a:t>Kebersihan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Keindahan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Keteraturan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Kenyamanan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bagi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smtClean="0">
                  <a:solidFill>
                    <a:schemeClr val="accent3">
                      <a:lumMod val="50000"/>
                    </a:schemeClr>
                  </a:solidFill>
                  <a:effectLst>
                    <a:outerShdw blurRad="38100" dist="38100" dir="2700000" algn="tl">
                      <a:srgbClr val="000000">
                        <a:alpha val="43137"/>
                      </a:srgbClr>
                    </a:outerShdw>
                  </a:effectLst>
                  <a:latin typeface="Berlin Sans FB Demi" pitchFamily="34" charset="0"/>
                </a:rPr>
                <a:t>seluruh</a:t>
              </a: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 Resident.</a:t>
              </a:r>
            </a:p>
            <a:p>
              <a:pPr marL="541782" indent="-514350" eaLnBrk="0" hangingPunct="0">
                <a:spcBef>
                  <a:spcPts val="600"/>
                </a:spcBef>
                <a:defRPr/>
              </a:pP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smtClean="0">
                  <a:solidFill>
                    <a:srgbClr val="FF0000"/>
                  </a:solidFill>
                  <a:latin typeface="Berlin Sans FB" pitchFamily="34" charset="0"/>
                </a:rPr>
                <a:t>Jika</a:t>
              </a:r>
              <a:r>
                <a:rPr lang="en-US" sz="2400" b="1" dirty="0" smtClean="0">
                  <a:solidFill>
                    <a:srgbClr val="FF0000"/>
                  </a:solidFill>
                  <a:latin typeface="Berlin Sans FB" pitchFamily="34" charset="0"/>
                </a:rPr>
                <a:t> </a:t>
              </a:r>
              <a:r>
                <a:rPr lang="en-US" sz="2400" b="1" dirty="0" err="1" smtClean="0">
                  <a:solidFill>
                    <a:srgbClr val="FF0000"/>
                  </a:solidFill>
                  <a:latin typeface="Berlin Sans FB" pitchFamily="34" charset="0"/>
                </a:rPr>
                <a:t>Ditegur</a:t>
              </a:r>
              <a:r>
                <a:rPr lang="en-US" sz="2400" b="1" dirty="0" smtClean="0">
                  <a:solidFill>
                    <a:srgbClr val="FF0000"/>
                  </a:solidFill>
                  <a:latin typeface="Berlin Sans FB" pitchFamily="34" charset="0"/>
                </a:rPr>
                <a:t> </a:t>
              </a:r>
              <a:r>
                <a:rPr lang="en-US" sz="2400" b="1" dirty="0" err="1" smtClean="0">
                  <a:solidFill>
                    <a:srgbClr val="FF0000"/>
                  </a:solidFill>
                  <a:latin typeface="Berlin Sans FB" pitchFamily="34" charset="0"/>
                </a:rPr>
                <a:t>atau</a:t>
              </a:r>
              <a:r>
                <a:rPr lang="en-US" sz="2400" b="1" dirty="0" smtClean="0">
                  <a:solidFill>
                    <a:srgbClr val="FF0000"/>
                  </a:solidFill>
                  <a:latin typeface="Berlin Sans FB" pitchFamily="34" charset="0"/>
                </a:rPr>
                <a:t> </a:t>
              </a:r>
              <a:r>
                <a:rPr lang="en-US" sz="2400" b="1" dirty="0" err="1" smtClean="0">
                  <a:solidFill>
                    <a:srgbClr val="FF0000"/>
                  </a:solidFill>
                  <a:latin typeface="Berlin Sans FB" pitchFamily="34" charset="0"/>
                </a:rPr>
                <a:t>Disurati</a:t>
              </a:r>
              <a:r>
                <a:rPr lang="en-US" sz="2400" b="1" dirty="0" smtClean="0">
                  <a:solidFill>
                    <a:srgbClr val="FF0000"/>
                  </a:solidFill>
                  <a:latin typeface="Berlin Sans FB" pitchFamily="34" charset="0"/>
                </a:rPr>
                <a:t>, MOHON JANGAN MARAH, TERSINGGUNG, ATAU MENOLAK.</a:t>
              </a:r>
              <a:endPar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endParaRPr>
            </a:p>
            <a:p>
              <a:pPr marL="541782" indent="-514350" eaLnBrk="0" hangingPunct="0">
                <a:spcBef>
                  <a:spcPts val="600"/>
                </a:spcBef>
                <a:buFont typeface="+mj-lt"/>
                <a:buAutoNum type="arabicPeriod" startAt="4"/>
                <a:defRPr/>
              </a:pPr>
              <a:r>
                <a:rPr lang="en-US" sz="2400" b="1" dirty="0" err="1" smtClean="0">
                  <a:solidFill>
                    <a:schemeClr val="accent3">
                      <a:lumMod val="50000"/>
                    </a:schemeClr>
                  </a:solidFill>
                  <a:effectLst>
                    <a:outerShdw blurRad="38100" dist="38100" dir="2700000" algn="tl">
                      <a:srgbClr val="000000">
                        <a:alpha val="43137"/>
                      </a:srgbClr>
                    </a:outerShdw>
                  </a:effectLst>
                  <a:latin typeface="Berlin Sans FB Demi" pitchFamily="34" charset="0"/>
                </a:rPr>
                <a:t>Mohon</a:t>
              </a: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smtClean="0">
                  <a:solidFill>
                    <a:schemeClr val="accent3">
                      <a:lumMod val="50000"/>
                    </a:schemeClr>
                  </a:solidFill>
                  <a:effectLst>
                    <a:outerShdw blurRad="38100" dist="38100" dir="2700000" algn="tl">
                      <a:srgbClr val="000000">
                        <a:alpha val="43137"/>
                      </a:srgbClr>
                    </a:outerShdw>
                  </a:effectLst>
                  <a:latin typeface="Berlin Sans FB Demi" pitchFamily="34" charset="0"/>
                </a:rPr>
                <a:t>untuk</a:t>
              </a: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smtClean="0">
                  <a:solidFill>
                    <a:schemeClr val="accent3">
                      <a:lumMod val="50000"/>
                    </a:schemeClr>
                  </a:solidFill>
                  <a:effectLst>
                    <a:outerShdw blurRad="38100" dist="38100" dir="2700000" algn="tl">
                      <a:srgbClr val="000000">
                        <a:alpha val="43137"/>
                      </a:srgbClr>
                    </a:outerShdw>
                  </a:effectLst>
                  <a:latin typeface="Berlin Sans FB Demi" pitchFamily="34" charset="0"/>
                </a:rPr>
                <a:t>dipatuhi</a:t>
              </a: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smtClean="0">
                  <a:solidFill>
                    <a:schemeClr val="accent3">
                      <a:lumMod val="50000"/>
                    </a:schemeClr>
                  </a:solidFill>
                  <a:effectLst>
                    <a:outerShdw blurRad="38100" dist="38100" dir="2700000" algn="tl">
                      <a:srgbClr val="000000">
                        <a:alpha val="43137"/>
                      </a:srgbClr>
                    </a:outerShdw>
                  </a:effectLst>
                  <a:latin typeface="Berlin Sans FB Demi" pitchFamily="34" charset="0"/>
                </a:rPr>
                <a:t>sesuai</a:t>
              </a: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smtClean="0">
                  <a:solidFill>
                    <a:schemeClr val="accent3">
                      <a:lumMod val="50000"/>
                    </a:schemeClr>
                  </a:solidFill>
                  <a:effectLst>
                    <a:outerShdw blurRad="38100" dist="38100" dir="2700000" algn="tl">
                      <a:srgbClr val="000000">
                        <a:alpha val="43137"/>
                      </a:srgbClr>
                    </a:outerShdw>
                  </a:effectLst>
                  <a:latin typeface="Berlin Sans FB Demi" pitchFamily="34" charset="0"/>
                </a:rPr>
                <a:t>ketentuan</a:t>
              </a: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a:t>
              </a:r>
            </a:p>
            <a:p>
              <a:pPr marL="541782" indent="-514350" eaLnBrk="0" hangingPunct="0">
                <a:spcBef>
                  <a:spcPts val="600"/>
                </a:spcBef>
                <a:defRPr/>
              </a:pP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	</a:t>
              </a:r>
              <a:endParaRPr lang="en-US" sz="2200" dirty="0">
                <a:solidFill>
                  <a:srgbClr val="FF0000"/>
                </a:solidFill>
                <a:latin typeface="Berlin Sans FB Demi" pitchFamily="34" charset="0"/>
              </a:endParaRPr>
            </a:p>
          </p:txBody>
        </p:sp>
      </p:grpSp>
    </p:spTree>
  </p:cSld>
  <p:clrMapOvr>
    <a:masterClrMapping/>
  </p:clrMapOvr>
  <p:transition advClick="0" advTm="4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66700" y="76200"/>
            <a:ext cx="8604250" cy="6096000"/>
            <a:chOff x="266472" y="200025"/>
            <a:chExt cx="8604260" cy="6096000"/>
          </a:xfrm>
        </p:grpSpPr>
        <p:grpSp>
          <p:nvGrpSpPr>
            <p:cNvPr id="3" name="Group 6"/>
            <p:cNvGrpSpPr>
              <a:grpSpLocks/>
            </p:cNvGrpSpPr>
            <p:nvPr/>
          </p:nvGrpSpPr>
          <p:grpSpPr bwMode="auto">
            <a:xfrm>
              <a:off x="609600" y="200025"/>
              <a:ext cx="7696200" cy="1231900"/>
              <a:chOff x="914400" y="4822208"/>
              <a:chExt cx="7696200" cy="1232848"/>
            </a:xfrm>
          </p:grpSpPr>
          <p:sp>
            <p:nvSpPr>
              <p:cNvPr id="12" name="Round Diagonal Corner Rectangle 11"/>
              <p:cNvSpPr/>
              <p:nvPr/>
            </p:nvSpPr>
            <p:spPr>
              <a:xfrm>
                <a:off x="914172" y="5341720"/>
                <a:ext cx="7253296"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3" name="Round Diagonal Corner Rectangle 12"/>
              <p:cNvSpPr/>
              <p:nvPr/>
            </p:nvSpPr>
            <p:spPr>
              <a:xfrm>
                <a:off x="990372" y="5232098"/>
                <a:ext cx="7510472"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4" name="Oval 13"/>
              <p:cNvSpPr/>
              <p:nvPr/>
            </p:nvSpPr>
            <p:spPr>
              <a:xfrm>
                <a:off x="7314979" y="4822208"/>
                <a:ext cx="1295402"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7588" name="Picture 2" descr="H:\GMTS\Logo Cambridge\CAMBRIDGE-4.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0" name="Rectangle 14"/>
            <p:cNvSpPr>
              <a:spLocks noChangeArrowheads="1"/>
            </p:cNvSpPr>
            <p:nvPr/>
          </p:nvSpPr>
          <p:spPr bwMode="auto">
            <a:xfrm>
              <a:off x="4876577" y="755650"/>
              <a:ext cx="2202273" cy="461665"/>
            </a:xfrm>
            <a:prstGeom prst="rect">
              <a:avLst/>
            </a:prstGeom>
            <a:noFill/>
            <a:ln w="9525">
              <a:noFill/>
              <a:miter lim="800000"/>
              <a:headEnd/>
              <a:tailEnd/>
            </a:ln>
          </p:spPr>
          <p:txBody>
            <a:bodyPr wrap="none">
              <a:spAutoFit/>
            </a:bodyPr>
            <a:lstStyle/>
            <a:p>
              <a:pPr>
                <a:defRPr/>
              </a:pPr>
              <a:r>
                <a:rPr lang="en-US" sz="2400" b="1" dirty="0" smtClean="0">
                  <a:solidFill>
                    <a:srgbClr val="006600"/>
                  </a:solidFill>
                  <a:effectLst>
                    <a:outerShdw blurRad="38100" dist="38100" dir="2700000" algn="tl">
                      <a:srgbClr val="000000">
                        <a:alpha val="43137"/>
                      </a:srgbClr>
                    </a:outerShdw>
                  </a:effectLst>
                  <a:latin typeface="Cambria" pitchFamily="18" charset="0"/>
                </a:rPr>
                <a:t>REGULATIONS</a:t>
              </a:r>
              <a:endParaRPr lang="id-ID" dirty="0">
                <a:solidFill>
                  <a:prstClr val="white"/>
                </a:solidFill>
                <a:effectLst>
                  <a:outerShdw blurRad="38100" dist="38100" dir="2700000" algn="tl">
                    <a:srgbClr val="000000">
                      <a:alpha val="43137"/>
                    </a:srgbClr>
                  </a:outerShdw>
                </a:effectLst>
              </a:endParaRPr>
            </a:p>
          </p:txBody>
        </p:sp>
        <p:sp>
          <p:nvSpPr>
            <p:cNvPr id="11" name="Subtitle 2"/>
            <p:cNvSpPr txBox="1">
              <a:spLocks/>
            </p:cNvSpPr>
            <p:nvPr/>
          </p:nvSpPr>
          <p:spPr>
            <a:xfrm>
              <a:off x="266472" y="1724025"/>
              <a:ext cx="8604260" cy="4572000"/>
            </a:xfrm>
            <a:prstGeom prst="rect">
              <a:avLst/>
            </a:prstGeom>
          </p:spPr>
          <p:txBody>
            <a:bodyPr/>
            <a:lstStyle/>
            <a:p>
              <a:pPr marL="342900" indent="-342900" eaLnBrk="0" hangingPunct="0">
                <a:spcBef>
                  <a:spcPts val="600"/>
                </a:spcBef>
                <a:defRPr/>
              </a:pPr>
              <a:endParaRPr lang="en-US" sz="1200" b="1" dirty="0" smtClean="0">
                <a:effectLst>
                  <a:outerShdw blurRad="38100" dist="38100" dir="2700000" algn="tl">
                    <a:srgbClr val="000000">
                      <a:alpha val="43137"/>
                    </a:srgbClr>
                  </a:outerShdw>
                </a:effectLst>
                <a:latin typeface="Berlin Sans FB Demi" pitchFamily="34" charset="0"/>
              </a:endParaRPr>
            </a:p>
            <a:p>
              <a:pPr marL="342900" indent="-342900" eaLnBrk="0" hangingPunct="0">
                <a:spcBef>
                  <a:spcPts val="600"/>
                </a:spcBef>
                <a:defRPr/>
              </a:pPr>
              <a:r>
                <a:rPr lang="en-US" sz="2300" b="1" dirty="0" smtClean="0">
                  <a:effectLst>
                    <a:outerShdw blurRad="38100" dist="38100" dir="2700000" algn="tl">
                      <a:srgbClr val="000000">
                        <a:alpha val="43137"/>
                      </a:srgbClr>
                    </a:outerShdw>
                  </a:effectLst>
                  <a:latin typeface="Berlin Sans FB Demi" pitchFamily="34" charset="0"/>
                </a:rPr>
                <a:t>IMPROPER USE OF IN-BETWEEN UNIT RESIDENTS CORRIDORS</a:t>
              </a:r>
            </a:p>
            <a:p>
              <a:pPr marL="342900" indent="-342900" eaLnBrk="0" hangingPunct="0">
                <a:spcBef>
                  <a:spcPts val="600"/>
                </a:spcBef>
                <a:defRPr/>
              </a:pPr>
              <a:r>
                <a:rPr lang="en-US" sz="2400" b="1" dirty="0" smtClean="0">
                  <a:effectLst>
                    <a:outerShdw blurRad="38100" dist="38100" dir="2700000" algn="tl">
                      <a:srgbClr val="000000">
                        <a:alpha val="43137"/>
                      </a:srgbClr>
                    </a:outerShdw>
                  </a:effectLst>
                  <a:latin typeface="Berlin Sans FB Demi" pitchFamily="34" charset="0"/>
                </a:rPr>
                <a:t> </a:t>
              </a:r>
              <a:r>
                <a:rPr lang="en-US" sz="2400" b="1" dirty="0" smtClean="0">
                  <a:solidFill>
                    <a:srgbClr val="FF0000"/>
                  </a:solidFill>
                  <a:effectLst>
                    <a:outerShdw blurRad="38100" dist="38100" dir="2700000" algn="tl">
                      <a:srgbClr val="000000">
                        <a:alpha val="43137"/>
                      </a:srgbClr>
                    </a:outerShdw>
                  </a:effectLst>
                  <a:latin typeface="Berlin Sans FB Demi" pitchFamily="34" charset="0"/>
                </a:rPr>
                <a:t>Please Pay Attention to, as Follows:</a:t>
              </a:r>
              <a:endPar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endParaRPr>
            </a:p>
            <a:p>
              <a:pPr marL="541782" indent="-514350" eaLnBrk="0" hangingPunct="0">
                <a:spcBef>
                  <a:spcPts val="600"/>
                </a:spcBef>
                <a:buFont typeface="+mj-lt"/>
                <a:buAutoNum type="arabicPeriod"/>
                <a:defRPr/>
              </a:pPr>
              <a:r>
                <a:rPr lang="en-US" sz="2400" dirty="0" smtClean="0">
                  <a:solidFill>
                    <a:schemeClr val="accent3">
                      <a:lumMod val="50000"/>
                    </a:schemeClr>
                  </a:solidFill>
                  <a:latin typeface="Berlin Sans FB Demi" pitchFamily="34" charset="0"/>
                </a:rPr>
                <a:t>Personal household belongings/objects (i.e. bicycles, shoe racks/cases, sandals/slippers, umbrella holders, unnecessary decorations which can create imbalance to the place thereof, etc). And that could create disturbance to/in between units; residents, must be kept in each of Residents. Unit, Respectively.</a:t>
              </a:r>
            </a:p>
            <a:p>
              <a:pPr marL="541782" indent="-514350" eaLnBrk="0" hangingPunct="0">
                <a:spcBef>
                  <a:spcPts val="600"/>
                </a:spcBef>
                <a:buFont typeface="+mj-lt"/>
                <a:buAutoNum type="arabicPeriod"/>
                <a:defRPr/>
              </a:pPr>
              <a:r>
                <a:rPr lang="en-US" sz="2400" dirty="0" smtClean="0">
                  <a:solidFill>
                    <a:schemeClr val="accent3">
                      <a:lumMod val="50000"/>
                    </a:schemeClr>
                  </a:solidFill>
                  <a:latin typeface="Berlin Sans FB Demi" pitchFamily="34" charset="0"/>
                </a:rPr>
                <a:t>This REMINDER, re: cleanliness, tidiness, orderliness, and tactfulness is for the COMMON GOOD.</a:t>
              </a:r>
            </a:p>
          </p:txBody>
        </p:sp>
      </p:grpSp>
    </p:spTree>
  </p:cSld>
  <p:clrMapOvr>
    <a:masterClrMapping/>
  </p:clrMapOvr>
  <p:transition advClick="0" advTm="4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66700" y="76200"/>
            <a:ext cx="8604250" cy="6248400"/>
            <a:chOff x="266472" y="200025"/>
            <a:chExt cx="8604260" cy="6248400"/>
          </a:xfrm>
        </p:grpSpPr>
        <p:grpSp>
          <p:nvGrpSpPr>
            <p:cNvPr id="3" name="Group 6"/>
            <p:cNvGrpSpPr>
              <a:grpSpLocks/>
            </p:cNvGrpSpPr>
            <p:nvPr/>
          </p:nvGrpSpPr>
          <p:grpSpPr bwMode="auto">
            <a:xfrm>
              <a:off x="609600" y="200025"/>
              <a:ext cx="7696200" cy="1231900"/>
              <a:chOff x="914400" y="4822208"/>
              <a:chExt cx="7696200" cy="1232848"/>
            </a:xfrm>
          </p:grpSpPr>
          <p:sp>
            <p:nvSpPr>
              <p:cNvPr id="12" name="Round Diagonal Corner Rectangle 11"/>
              <p:cNvSpPr/>
              <p:nvPr/>
            </p:nvSpPr>
            <p:spPr>
              <a:xfrm>
                <a:off x="914172" y="5341720"/>
                <a:ext cx="7253296"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3" name="Round Diagonal Corner Rectangle 12"/>
              <p:cNvSpPr/>
              <p:nvPr/>
            </p:nvSpPr>
            <p:spPr>
              <a:xfrm>
                <a:off x="990372" y="5232098"/>
                <a:ext cx="7510472"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4" name="Oval 13"/>
              <p:cNvSpPr/>
              <p:nvPr/>
            </p:nvSpPr>
            <p:spPr>
              <a:xfrm>
                <a:off x="7314979" y="4822208"/>
                <a:ext cx="1295402"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7588" name="Picture 2" descr="H:\GMTS\Logo Cambridge\CAMBRIDGE-4.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0" name="Rectangle 14"/>
            <p:cNvSpPr>
              <a:spLocks noChangeArrowheads="1"/>
            </p:cNvSpPr>
            <p:nvPr/>
          </p:nvSpPr>
          <p:spPr bwMode="auto">
            <a:xfrm>
              <a:off x="4876577" y="755650"/>
              <a:ext cx="2202273" cy="461665"/>
            </a:xfrm>
            <a:prstGeom prst="rect">
              <a:avLst/>
            </a:prstGeom>
            <a:noFill/>
            <a:ln w="9525">
              <a:noFill/>
              <a:miter lim="800000"/>
              <a:headEnd/>
              <a:tailEnd/>
            </a:ln>
          </p:spPr>
          <p:txBody>
            <a:bodyPr wrap="none">
              <a:spAutoFit/>
            </a:bodyPr>
            <a:lstStyle/>
            <a:p>
              <a:pPr>
                <a:defRPr/>
              </a:pPr>
              <a:r>
                <a:rPr lang="en-US" sz="2400" b="1" dirty="0" smtClean="0">
                  <a:solidFill>
                    <a:srgbClr val="006600"/>
                  </a:solidFill>
                  <a:effectLst>
                    <a:outerShdw blurRad="38100" dist="38100" dir="2700000" algn="tl">
                      <a:srgbClr val="000000">
                        <a:alpha val="43137"/>
                      </a:srgbClr>
                    </a:outerShdw>
                  </a:effectLst>
                  <a:latin typeface="Cambria" pitchFamily="18" charset="0"/>
                </a:rPr>
                <a:t>REGULATIONS</a:t>
              </a:r>
              <a:endParaRPr lang="id-ID" dirty="0">
                <a:solidFill>
                  <a:prstClr val="white"/>
                </a:solidFill>
                <a:effectLst>
                  <a:outerShdw blurRad="38100" dist="38100" dir="2700000" algn="tl">
                    <a:srgbClr val="000000">
                      <a:alpha val="43137"/>
                    </a:srgbClr>
                  </a:outerShdw>
                </a:effectLst>
              </a:endParaRPr>
            </a:p>
          </p:txBody>
        </p:sp>
        <p:sp>
          <p:nvSpPr>
            <p:cNvPr id="11" name="Subtitle 2"/>
            <p:cNvSpPr txBox="1">
              <a:spLocks/>
            </p:cNvSpPr>
            <p:nvPr/>
          </p:nvSpPr>
          <p:spPr>
            <a:xfrm>
              <a:off x="266472" y="1876425"/>
              <a:ext cx="8604260" cy="4572000"/>
            </a:xfrm>
            <a:prstGeom prst="rect">
              <a:avLst/>
            </a:prstGeom>
          </p:spPr>
          <p:txBody>
            <a:bodyPr/>
            <a:lstStyle/>
            <a:p>
              <a:pPr marL="541782" indent="-514350" eaLnBrk="0" hangingPunct="0">
                <a:spcBef>
                  <a:spcPts val="600"/>
                </a:spcBef>
                <a:buFont typeface="+mj-lt"/>
                <a:buAutoNum type="arabicPeriod" startAt="3"/>
                <a:defRPr/>
              </a:pPr>
              <a:r>
                <a:rPr lang="en-US" sz="2400" dirty="0" smtClean="0">
                  <a:solidFill>
                    <a:schemeClr val="accent3">
                      <a:lumMod val="50000"/>
                    </a:schemeClr>
                  </a:solidFill>
                  <a:latin typeface="Berlin Sans FB Demi" pitchFamily="34" charset="0"/>
                </a:rPr>
                <a:t>Request for understanding and cooperation among Residents/Tenants regarding this matter. </a:t>
              </a:r>
            </a:p>
            <a:p>
              <a:pPr marL="541782" indent="-514350" eaLnBrk="0" hangingPunct="0">
                <a:spcBef>
                  <a:spcPts val="600"/>
                </a:spcBef>
                <a:defRPr/>
              </a:pPr>
              <a:r>
                <a:rPr lang="en-US" sz="2400" dirty="0" smtClean="0">
                  <a:solidFill>
                    <a:schemeClr val="accent3">
                      <a:lumMod val="50000"/>
                    </a:schemeClr>
                  </a:solidFill>
                  <a:latin typeface="Berlin Sans FB Demi" pitchFamily="34" charset="0"/>
                </a:rPr>
                <a:t>	</a:t>
              </a:r>
              <a:r>
                <a:rPr lang="en-US" sz="2400" dirty="0" smtClean="0">
                  <a:solidFill>
                    <a:srgbClr val="FF0000"/>
                  </a:solidFill>
                  <a:latin typeface="Berlin Sans FB Demi" pitchFamily="34" charset="0"/>
                </a:rPr>
                <a:t>Please do not be UPSET, Disappointed or Defensive if you were be given Notice of Advise or being WARNED BY YOUR DISOBEDIENCE.</a:t>
              </a:r>
            </a:p>
            <a:p>
              <a:pPr marL="541782" indent="-514350" eaLnBrk="0" hangingPunct="0">
                <a:spcBef>
                  <a:spcPts val="600"/>
                </a:spcBef>
                <a:buFont typeface="+mj-lt"/>
                <a:buAutoNum type="arabicPeriod" startAt="4"/>
                <a:defRPr/>
              </a:pPr>
              <a:r>
                <a:rPr lang="en-US" sz="2400" dirty="0" smtClean="0">
                  <a:solidFill>
                    <a:schemeClr val="accent3">
                      <a:lumMod val="50000"/>
                    </a:schemeClr>
                  </a:solidFill>
                  <a:latin typeface="Berlin Sans FB Demi" pitchFamily="34" charset="0"/>
                </a:rPr>
                <a:t>Please be GUIDED Accordingly. </a:t>
              </a:r>
            </a:p>
            <a:p>
              <a:pPr marL="541782" indent="-514350" eaLnBrk="0" hangingPunct="0">
                <a:spcBef>
                  <a:spcPts val="600"/>
                </a:spcBef>
                <a:defRPr/>
              </a:pPr>
              <a:endParaRPr lang="en-US" sz="2400" dirty="0" smtClean="0">
                <a:solidFill>
                  <a:schemeClr val="accent3">
                    <a:lumMod val="50000"/>
                  </a:schemeClr>
                </a:solidFill>
                <a:latin typeface="Berlin Sans FB Demi" pitchFamily="34" charset="0"/>
              </a:endParaRPr>
            </a:p>
            <a:p>
              <a:pPr marL="541782" indent="-514350" eaLnBrk="0" hangingPunct="0">
                <a:spcBef>
                  <a:spcPts val="600"/>
                </a:spcBef>
                <a:buFont typeface="+mj-lt"/>
                <a:buAutoNum type="arabicPeriod" startAt="3"/>
                <a:defRPr/>
              </a:pPr>
              <a:endParaRPr lang="en-US" sz="2400" dirty="0" smtClean="0">
                <a:solidFill>
                  <a:schemeClr val="accent3">
                    <a:lumMod val="50000"/>
                  </a:schemeClr>
                </a:solidFill>
                <a:latin typeface="Berlin Sans FB Demi" pitchFamily="34" charset="0"/>
              </a:endParaRPr>
            </a:p>
          </p:txBody>
        </p:sp>
      </p:grpSp>
    </p:spTree>
  </p:cSld>
  <p:clrMapOvr>
    <a:masterClrMapping/>
  </p:clrMapOvr>
  <p:transition advClick="0" advTm="4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9635"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954213"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pic>
        <p:nvPicPr>
          <p:cNvPr id="11266" name="Picture 2" descr="http://t3.gstatic.com/images?q=tbn:ANd9GcRFbu3DIQLKqPoHV6qyzUaKRp9bZNdEQiw6bw1kPUARKeA6abbVLA"/>
          <p:cNvPicPr>
            <a:picLocks noChangeAspect="1" noChangeArrowheads="1"/>
          </p:cNvPicPr>
          <p:nvPr/>
        </p:nvPicPr>
        <p:blipFill>
          <a:blip r:embed="rId4"/>
          <a:srcRect/>
          <a:stretch>
            <a:fillRect/>
          </a:stretch>
        </p:blipFill>
        <p:spPr bwMode="auto">
          <a:xfrm>
            <a:off x="600581" y="2590800"/>
            <a:ext cx="2888853" cy="2209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89090" name="Picture 2" descr="C:\Users\My Computer\Pictures\2012-07-27 photo in BB\photo in BB 453.jpg"/>
          <p:cNvPicPr>
            <a:picLocks noChangeAspect="1" noChangeArrowheads="1"/>
          </p:cNvPicPr>
          <p:nvPr/>
        </p:nvPicPr>
        <p:blipFill>
          <a:blip r:embed="rId5" cstate="email"/>
          <a:srcRect/>
          <a:stretch>
            <a:fillRect/>
          </a:stretch>
        </p:blipFill>
        <p:spPr bwMode="auto">
          <a:xfrm rot="16200000">
            <a:off x="4013201" y="1830696"/>
            <a:ext cx="2641599" cy="1981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9639" name="TextBox 11"/>
          <p:cNvSpPr txBox="1">
            <a:spLocks noChangeArrowheads="1"/>
          </p:cNvSpPr>
          <p:nvPr/>
        </p:nvSpPr>
        <p:spPr bwMode="auto">
          <a:xfrm>
            <a:off x="4953000" y="1676400"/>
            <a:ext cx="228600" cy="381000"/>
          </a:xfrm>
          <a:prstGeom prst="rect">
            <a:avLst/>
          </a:prstGeom>
          <a:solidFill>
            <a:srgbClr val="666633"/>
          </a:solidFill>
          <a:ln w="9525">
            <a:noFill/>
            <a:miter lim="800000"/>
            <a:headEnd/>
            <a:tailEnd/>
          </a:ln>
        </p:spPr>
        <p:txBody>
          <a:bodyPr>
            <a:spAutoFit/>
          </a:bodyPr>
          <a:lstStyle/>
          <a:p>
            <a:endParaRPr lang="en-US"/>
          </a:p>
        </p:txBody>
      </p:sp>
      <p:pic>
        <p:nvPicPr>
          <p:cNvPr id="89091" name="Picture 3" descr="C:\Users\My Computer\Pictures\2012-07-27 photo in BB\photo in BB 447.jpg"/>
          <p:cNvPicPr>
            <a:picLocks noChangeAspect="1" noChangeArrowheads="1"/>
          </p:cNvPicPr>
          <p:nvPr/>
        </p:nvPicPr>
        <p:blipFill>
          <a:blip r:embed="rId6" cstate="email"/>
          <a:srcRect/>
          <a:stretch>
            <a:fillRect/>
          </a:stretch>
        </p:blipFill>
        <p:spPr bwMode="auto">
          <a:xfrm>
            <a:off x="6366933" y="1502392"/>
            <a:ext cx="2015067"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13"/>
          <p:cNvSpPr>
            <a:spLocks noChangeArrowheads="1"/>
          </p:cNvSpPr>
          <p:nvPr/>
        </p:nvSpPr>
        <p:spPr bwMode="auto">
          <a:xfrm>
            <a:off x="152400" y="6019800"/>
            <a:ext cx="3813175" cy="369888"/>
          </a:xfrm>
          <a:prstGeom prst="rect">
            <a:avLst/>
          </a:prstGeom>
          <a:noFill/>
          <a:ln w="9525">
            <a:noFill/>
            <a:miter lim="800000"/>
            <a:headEnd/>
            <a:tailEnd/>
          </a:ln>
        </p:spPr>
        <p:txBody>
          <a:bodyPr wrap="none">
            <a:spAutoFit/>
          </a:bodyPr>
          <a:lstStyle/>
          <a:p>
            <a:r>
              <a:rPr lang="en-US" b="1" i="1" dirty="0">
                <a:solidFill>
                  <a:srgbClr val="FF0000"/>
                </a:solidFill>
              </a:rPr>
              <a:t>(Photo </a:t>
            </a:r>
            <a:r>
              <a:rPr lang="en-US" b="1" i="1" dirty="0" err="1">
                <a:solidFill>
                  <a:srgbClr val="FF0000"/>
                </a:solidFill>
              </a:rPr>
              <a:t>ini</a:t>
            </a:r>
            <a:r>
              <a:rPr lang="en-US" b="1" i="1" dirty="0">
                <a:solidFill>
                  <a:srgbClr val="FF0000"/>
                </a:solidFill>
              </a:rPr>
              <a:t> </a:t>
            </a:r>
            <a:r>
              <a:rPr lang="en-US" b="1" i="1" dirty="0" err="1">
                <a:solidFill>
                  <a:srgbClr val="FF0000"/>
                </a:solidFill>
              </a:rPr>
              <a:t>hanya</a:t>
            </a:r>
            <a:r>
              <a:rPr lang="en-US" b="1" i="1" dirty="0">
                <a:solidFill>
                  <a:srgbClr val="FF0000"/>
                </a:solidFill>
              </a:rPr>
              <a:t> </a:t>
            </a:r>
            <a:r>
              <a:rPr lang="en-US" b="1" i="1" dirty="0" err="1">
                <a:solidFill>
                  <a:srgbClr val="FF0000"/>
                </a:solidFill>
              </a:rPr>
              <a:t>sebagai</a:t>
            </a:r>
            <a:r>
              <a:rPr lang="en-US" b="1" i="1" dirty="0">
                <a:solidFill>
                  <a:srgbClr val="FF0000"/>
                </a:solidFill>
              </a:rPr>
              <a:t> </a:t>
            </a:r>
            <a:r>
              <a:rPr lang="en-US" b="1" i="1" dirty="0" err="1">
                <a:solidFill>
                  <a:srgbClr val="FF0000"/>
                </a:solidFill>
              </a:rPr>
              <a:t>contoh</a:t>
            </a:r>
            <a:r>
              <a:rPr lang="en-US" b="1" i="1" dirty="0">
                <a:solidFill>
                  <a:srgbClr val="FF0000"/>
                </a:solidFill>
              </a:rPr>
              <a:t>)</a:t>
            </a:r>
            <a:endParaRPr lang="en-US" dirty="0">
              <a:solidFill>
                <a:srgbClr val="FF0000"/>
              </a:solidFill>
            </a:endParaRPr>
          </a:p>
        </p:txBody>
      </p:sp>
      <p:pic>
        <p:nvPicPr>
          <p:cNvPr id="15361" name="Picture 1" descr="C:\Users\My Computer\Pictures\2012-09-01\004.jpg"/>
          <p:cNvPicPr>
            <a:picLocks noChangeAspect="1" noChangeArrowheads="1"/>
          </p:cNvPicPr>
          <p:nvPr/>
        </p:nvPicPr>
        <p:blipFill>
          <a:blip r:embed="rId7" cstate="email"/>
          <a:srcRect/>
          <a:stretch>
            <a:fillRect/>
          </a:stretch>
        </p:blipFill>
        <p:spPr bwMode="auto">
          <a:xfrm>
            <a:off x="4343400" y="4175234"/>
            <a:ext cx="2016844"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2" name="Picture 2" descr="C:\Users\My Computer\Pictures\2012-09-01\016.jpg"/>
          <p:cNvPicPr>
            <a:picLocks noChangeAspect="1" noChangeArrowheads="1"/>
          </p:cNvPicPr>
          <p:nvPr/>
        </p:nvPicPr>
        <p:blipFill>
          <a:blip r:embed="rId8" cstate="email"/>
          <a:srcRect/>
          <a:stretch>
            <a:fillRect/>
          </a:stretch>
        </p:blipFill>
        <p:spPr bwMode="auto">
          <a:xfrm>
            <a:off x="6385034" y="4162098"/>
            <a:ext cx="198120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C:\Users\My Computer\Pictures\2012-09-01\011.jpg"/>
          <p:cNvPicPr>
            <a:picLocks noChangeAspect="1" noChangeArrowheads="1"/>
          </p:cNvPicPr>
          <p:nvPr/>
        </p:nvPicPr>
        <p:blipFill>
          <a:blip r:embed="rId4" cstate="email"/>
          <a:srcRect/>
          <a:stretch>
            <a:fillRect/>
          </a:stretch>
        </p:blipFill>
        <p:spPr bwMode="auto">
          <a:xfrm>
            <a:off x="4128448" y="4175234"/>
            <a:ext cx="219403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9635" name="Picture 2" descr="H:\GMTS\Logo Cambridge\CAMBRIDGE-4.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954213"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pic>
        <p:nvPicPr>
          <p:cNvPr id="11266" name="Picture 2" descr="http://t3.gstatic.com/images?q=tbn:ANd9GcRFbu3DIQLKqPoHV6qyzUaKRp9bZNdEQiw6bw1kPUARKeA6abbVLA"/>
          <p:cNvPicPr>
            <a:picLocks noChangeAspect="1" noChangeArrowheads="1"/>
          </p:cNvPicPr>
          <p:nvPr/>
        </p:nvPicPr>
        <p:blipFill>
          <a:blip r:embed="rId6"/>
          <a:srcRect/>
          <a:stretch>
            <a:fillRect/>
          </a:stretch>
        </p:blipFill>
        <p:spPr bwMode="auto">
          <a:xfrm>
            <a:off x="533400" y="2971800"/>
            <a:ext cx="2888853" cy="2209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14" name="Rectangle 13"/>
          <p:cNvSpPr>
            <a:spLocks noChangeArrowheads="1"/>
          </p:cNvSpPr>
          <p:nvPr/>
        </p:nvSpPr>
        <p:spPr bwMode="auto">
          <a:xfrm>
            <a:off x="228600" y="6096000"/>
            <a:ext cx="3813175" cy="369888"/>
          </a:xfrm>
          <a:prstGeom prst="rect">
            <a:avLst/>
          </a:prstGeom>
          <a:noFill/>
          <a:ln w="9525">
            <a:noFill/>
            <a:miter lim="800000"/>
            <a:headEnd/>
            <a:tailEnd/>
          </a:ln>
        </p:spPr>
        <p:txBody>
          <a:bodyPr wrap="none">
            <a:spAutoFit/>
          </a:bodyPr>
          <a:lstStyle/>
          <a:p>
            <a:r>
              <a:rPr lang="en-US" b="1" i="1" dirty="0">
                <a:solidFill>
                  <a:srgbClr val="FF0000"/>
                </a:solidFill>
              </a:rPr>
              <a:t>(Photo </a:t>
            </a:r>
            <a:r>
              <a:rPr lang="en-US" b="1" i="1" dirty="0" err="1">
                <a:solidFill>
                  <a:srgbClr val="FF0000"/>
                </a:solidFill>
              </a:rPr>
              <a:t>ini</a:t>
            </a:r>
            <a:r>
              <a:rPr lang="en-US" b="1" i="1" dirty="0">
                <a:solidFill>
                  <a:srgbClr val="FF0000"/>
                </a:solidFill>
              </a:rPr>
              <a:t> </a:t>
            </a:r>
            <a:r>
              <a:rPr lang="en-US" b="1" i="1" dirty="0" err="1">
                <a:solidFill>
                  <a:srgbClr val="FF0000"/>
                </a:solidFill>
              </a:rPr>
              <a:t>hanya</a:t>
            </a:r>
            <a:r>
              <a:rPr lang="en-US" b="1" i="1" dirty="0">
                <a:solidFill>
                  <a:srgbClr val="FF0000"/>
                </a:solidFill>
              </a:rPr>
              <a:t> </a:t>
            </a:r>
            <a:r>
              <a:rPr lang="en-US" b="1" i="1" dirty="0" err="1">
                <a:solidFill>
                  <a:srgbClr val="FF0000"/>
                </a:solidFill>
              </a:rPr>
              <a:t>sebagai</a:t>
            </a:r>
            <a:r>
              <a:rPr lang="en-US" b="1" i="1" dirty="0">
                <a:solidFill>
                  <a:srgbClr val="FF0000"/>
                </a:solidFill>
              </a:rPr>
              <a:t> </a:t>
            </a:r>
            <a:r>
              <a:rPr lang="en-US" b="1" i="1" dirty="0" err="1">
                <a:solidFill>
                  <a:srgbClr val="FF0000"/>
                </a:solidFill>
              </a:rPr>
              <a:t>contoh</a:t>
            </a:r>
            <a:r>
              <a:rPr lang="en-US" b="1" i="1" dirty="0">
                <a:solidFill>
                  <a:srgbClr val="FF0000"/>
                </a:solidFill>
              </a:rPr>
              <a:t>)</a:t>
            </a:r>
            <a:endParaRPr lang="en-US" dirty="0">
              <a:solidFill>
                <a:srgbClr val="FF0000"/>
              </a:solidFill>
            </a:endParaRPr>
          </a:p>
        </p:txBody>
      </p:sp>
      <p:pic>
        <p:nvPicPr>
          <p:cNvPr id="81922" name="Picture 2" descr="C:\Users\My Computer\Pictures\2012-09-01\013.jpg"/>
          <p:cNvPicPr>
            <a:picLocks noChangeAspect="1" noChangeArrowheads="1"/>
          </p:cNvPicPr>
          <p:nvPr/>
        </p:nvPicPr>
        <p:blipFill>
          <a:blip r:embed="rId7" cstate="email"/>
          <a:srcRect/>
          <a:stretch>
            <a:fillRect/>
          </a:stretch>
        </p:blipFill>
        <p:spPr bwMode="auto">
          <a:xfrm>
            <a:off x="4151592" y="1524000"/>
            <a:ext cx="2115204" cy="2614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23" name="Picture 3" descr="C:\Users\My Computer\Pictures\2012-09-01\012.jpg"/>
          <p:cNvPicPr>
            <a:picLocks noChangeAspect="1" noChangeArrowheads="1"/>
          </p:cNvPicPr>
          <p:nvPr/>
        </p:nvPicPr>
        <p:blipFill>
          <a:blip r:embed="rId8" cstate="email"/>
          <a:srcRect/>
          <a:stretch>
            <a:fillRect/>
          </a:stretch>
        </p:blipFill>
        <p:spPr bwMode="auto">
          <a:xfrm>
            <a:off x="6324600" y="1492980"/>
            <a:ext cx="2216228"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25" name="Picture 5" descr="C:\Users\My Computer\Pictures\2012-09-01\010.jpg"/>
          <p:cNvPicPr>
            <a:picLocks noChangeAspect="1" noChangeArrowheads="1"/>
          </p:cNvPicPr>
          <p:nvPr/>
        </p:nvPicPr>
        <p:blipFill>
          <a:blip r:embed="rId9" cstate="email"/>
          <a:srcRect l="30781" r="5705" b="-587"/>
          <a:stretch>
            <a:fillRect/>
          </a:stretch>
        </p:blipFill>
        <p:spPr bwMode="auto">
          <a:xfrm>
            <a:off x="6340366" y="4156838"/>
            <a:ext cx="2194034" cy="2701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03 - Running In The Family.mp3">
            <a:hlinkClick r:id="" action="ppaction://media"/>
          </p:cNvPr>
          <p:cNvPicPr>
            <a:picLocks noRot="1" noChangeAspect="1"/>
          </p:cNvPicPr>
          <p:nvPr>
            <a:audioFile r:link="rId1"/>
          </p:nvPr>
        </p:nvPicPr>
        <p:blipFill>
          <a:blip r:embed="rId10" cstate="email"/>
          <a:srcRect/>
          <a:stretch>
            <a:fillRect/>
          </a:stretch>
        </p:blipFill>
        <p:spPr bwMode="auto">
          <a:xfrm>
            <a:off x="8839200" y="-76200"/>
            <a:ext cx="304800" cy="304800"/>
          </a:xfrm>
          <a:prstGeom prst="rect">
            <a:avLst/>
          </a:prstGeom>
          <a:noFill/>
          <a:ln w="9525">
            <a:noFill/>
            <a:miter lim="800000"/>
            <a:headEnd/>
            <a:tailEnd/>
          </a:ln>
        </p:spPr>
      </p:pic>
    </p:spTree>
  </p:cSld>
  <p:clrMapOvr>
    <a:masterClrMapping/>
  </p:clrMapOvr>
  <p:transition spd="slow"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8" showWhenStopped="0">
                <p:cTn id="10"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9635"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954213"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pic>
        <p:nvPicPr>
          <p:cNvPr id="11266" name="Picture 2" descr="http://t3.gstatic.com/images?q=tbn:ANd9GcRFbu3DIQLKqPoHV6qyzUaKRp9bZNdEQiw6bw1kPUARKeA6abbVLA"/>
          <p:cNvPicPr>
            <a:picLocks noChangeAspect="1" noChangeArrowheads="1"/>
          </p:cNvPicPr>
          <p:nvPr/>
        </p:nvPicPr>
        <p:blipFill>
          <a:blip r:embed="rId4"/>
          <a:srcRect/>
          <a:stretch>
            <a:fillRect/>
          </a:stretch>
        </p:blipFill>
        <p:spPr bwMode="auto">
          <a:xfrm>
            <a:off x="551796" y="2372706"/>
            <a:ext cx="2888853" cy="2209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14" name="Rectangle 13"/>
          <p:cNvSpPr>
            <a:spLocks noChangeArrowheads="1"/>
          </p:cNvSpPr>
          <p:nvPr/>
        </p:nvSpPr>
        <p:spPr bwMode="auto">
          <a:xfrm>
            <a:off x="73025" y="6248400"/>
            <a:ext cx="3813175" cy="369888"/>
          </a:xfrm>
          <a:prstGeom prst="rect">
            <a:avLst/>
          </a:prstGeom>
          <a:noFill/>
          <a:ln w="9525">
            <a:noFill/>
            <a:miter lim="800000"/>
            <a:headEnd/>
            <a:tailEnd/>
          </a:ln>
        </p:spPr>
        <p:txBody>
          <a:bodyPr wrap="none">
            <a:spAutoFit/>
          </a:bodyPr>
          <a:lstStyle/>
          <a:p>
            <a:r>
              <a:rPr lang="en-US" b="1" i="1" dirty="0">
                <a:solidFill>
                  <a:srgbClr val="FF0000"/>
                </a:solidFill>
              </a:rPr>
              <a:t>(Photo </a:t>
            </a:r>
            <a:r>
              <a:rPr lang="en-US" b="1" i="1" dirty="0" err="1">
                <a:solidFill>
                  <a:srgbClr val="FF0000"/>
                </a:solidFill>
              </a:rPr>
              <a:t>ini</a:t>
            </a:r>
            <a:r>
              <a:rPr lang="en-US" b="1" i="1" dirty="0">
                <a:solidFill>
                  <a:srgbClr val="FF0000"/>
                </a:solidFill>
              </a:rPr>
              <a:t> </a:t>
            </a:r>
            <a:r>
              <a:rPr lang="en-US" b="1" i="1" dirty="0" err="1">
                <a:solidFill>
                  <a:srgbClr val="FF0000"/>
                </a:solidFill>
              </a:rPr>
              <a:t>hanya</a:t>
            </a:r>
            <a:r>
              <a:rPr lang="en-US" b="1" i="1" dirty="0">
                <a:solidFill>
                  <a:srgbClr val="FF0000"/>
                </a:solidFill>
              </a:rPr>
              <a:t> </a:t>
            </a:r>
            <a:r>
              <a:rPr lang="en-US" b="1" i="1" dirty="0" err="1">
                <a:solidFill>
                  <a:srgbClr val="FF0000"/>
                </a:solidFill>
              </a:rPr>
              <a:t>sebagai</a:t>
            </a:r>
            <a:r>
              <a:rPr lang="en-US" b="1" i="1" dirty="0">
                <a:solidFill>
                  <a:srgbClr val="FF0000"/>
                </a:solidFill>
              </a:rPr>
              <a:t> </a:t>
            </a:r>
            <a:r>
              <a:rPr lang="en-US" b="1" i="1" dirty="0" err="1">
                <a:solidFill>
                  <a:srgbClr val="FF0000"/>
                </a:solidFill>
              </a:rPr>
              <a:t>contoh</a:t>
            </a:r>
            <a:r>
              <a:rPr lang="en-US" b="1" i="1" dirty="0">
                <a:solidFill>
                  <a:srgbClr val="FF0000"/>
                </a:solidFill>
              </a:rPr>
              <a:t>)</a:t>
            </a:r>
            <a:endParaRPr lang="en-US" dirty="0">
              <a:solidFill>
                <a:srgbClr val="FF0000"/>
              </a:solidFill>
            </a:endParaRPr>
          </a:p>
        </p:txBody>
      </p:sp>
      <p:pic>
        <p:nvPicPr>
          <p:cNvPr id="82946" name="Picture 2" descr="C:\Users\My Computer\Pictures\2012-09-01\009.jpg"/>
          <p:cNvPicPr>
            <a:picLocks noChangeAspect="1" noChangeArrowheads="1"/>
          </p:cNvPicPr>
          <p:nvPr/>
        </p:nvPicPr>
        <p:blipFill>
          <a:blip r:embed="rId5" cstate="email"/>
          <a:srcRect l="14943" r="16010"/>
          <a:stretch>
            <a:fillRect/>
          </a:stretch>
        </p:blipFill>
        <p:spPr bwMode="auto">
          <a:xfrm>
            <a:off x="4267200" y="1495609"/>
            <a:ext cx="2209800" cy="2483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947" name="Picture 3" descr="C:\Users\My Computer\Pictures\2012-09-01\008.jpg"/>
          <p:cNvPicPr>
            <a:picLocks noChangeAspect="1" noChangeArrowheads="1"/>
          </p:cNvPicPr>
          <p:nvPr/>
        </p:nvPicPr>
        <p:blipFill>
          <a:blip r:embed="rId6" cstate="print"/>
          <a:srcRect l="20149" r="14925"/>
          <a:stretch>
            <a:fillRect/>
          </a:stretch>
        </p:blipFill>
        <p:spPr bwMode="auto">
          <a:xfrm>
            <a:off x="6629400" y="1485900"/>
            <a:ext cx="2133600" cy="2552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948" name="Picture 4" descr="C:\Users\My Computer\Pictures\2012-09-01\007.jpg"/>
          <p:cNvPicPr>
            <a:picLocks noChangeAspect="1" noChangeArrowheads="1"/>
          </p:cNvPicPr>
          <p:nvPr/>
        </p:nvPicPr>
        <p:blipFill>
          <a:blip r:embed="rId7" cstate="print"/>
          <a:srcRect l="25714" r="10000"/>
          <a:stretch>
            <a:fillRect/>
          </a:stretch>
        </p:blipFill>
        <p:spPr bwMode="auto">
          <a:xfrm>
            <a:off x="4239904" y="4065896"/>
            <a:ext cx="22860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949" name="Picture 5" descr="C:\Users\My Computer\Pictures\2012-09-01\005.jpg"/>
          <p:cNvPicPr>
            <a:picLocks noChangeAspect="1" noChangeArrowheads="1"/>
          </p:cNvPicPr>
          <p:nvPr/>
        </p:nvPicPr>
        <p:blipFill>
          <a:blip r:embed="rId8" cstate="print"/>
          <a:srcRect l="14018" r="20765"/>
          <a:stretch>
            <a:fillRect/>
          </a:stretch>
        </p:blipFill>
        <p:spPr bwMode="auto">
          <a:xfrm>
            <a:off x="6588456" y="4102268"/>
            <a:ext cx="2199294" cy="2660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9635"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954213"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pic>
        <p:nvPicPr>
          <p:cNvPr id="11266" name="Picture 2" descr="http://t3.gstatic.com/images?q=tbn:ANd9GcRFbu3DIQLKqPoHV6qyzUaKRp9bZNdEQiw6bw1kPUARKeA6abbVLA"/>
          <p:cNvPicPr>
            <a:picLocks noChangeAspect="1" noChangeArrowheads="1"/>
          </p:cNvPicPr>
          <p:nvPr/>
        </p:nvPicPr>
        <p:blipFill>
          <a:blip r:embed="rId4"/>
          <a:srcRect/>
          <a:stretch>
            <a:fillRect/>
          </a:stretch>
        </p:blipFill>
        <p:spPr bwMode="auto">
          <a:xfrm>
            <a:off x="551796" y="2372706"/>
            <a:ext cx="2888853" cy="2209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14" name="Rectangle 13"/>
          <p:cNvSpPr>
            <a:spLocks noChangeArrowheads="1"/>
          </p:cNvSpPr>
          <p:nvPr/>
        </p:nvSpPr>
        <p:spPr bwMode="auto">
          <a:xfrm>
            <a:off x="73025" y="6248400"/>
            <a:ext cx="3813175" cy="369888"/>
          </a:xfrm>
          <a:prstGeom prst="rect">
            <a:avLst/>
          </a:prstGeom>
          <a:noFill/>
          <a:ln w="9525">
            <a:noFill/>
            <a:miter lim="800000"/>
            <a:headEnd/>
            <a:tailEnd/>
          </a:ln>
        </p:spPr>
        <p:txBody>
          <a:bodyPr wrap="none">
            <a:spAutoFit/>
          </a:bodyPr>
          <a:lstStyle/>
          <a:p>
            <a:r>
              <a:rPr lang="en-US" b="1" i="1" dirty="0">
                <a:solidFill>
                  <a:srgbClr val="FF0000"/>
                </a:solidFill>
              </a:rPr>
              <a:t>(Photo </a:t>
            </a:r>
            <a:r>
              <a:rPr lang="en-US" b="1" i="1" dirty="0" err="1">
                <a:solidFill>
                  <a:srgbClr val="FF0000"/>
                </a:solidFill>
              </a:rPr>
              <a:t>ini</a:t>
            </a:r>
            <a:r>
              <a:rPr lang="en-US" b="1" i="1" dirty="0">
                <a:solidFill>
                  <a:srgbClr val="FF0000"/>
                </a:solidFill>
              </a:rPr>
              <a:t> </a:t>
            </a:r>
            <a:r>
              <a:rPr lang="en-US" b="1" i="1" dirty="0" err="1">
                <a:solidFill>
                  <a:srgbClr val="FF0000"/>
                </a:solidFill>
              </a:rPr>
              <a:t>hanya</a:t>
            </a:r>
            <a:r>
              <a:rPr lang="en-US" b="1" i="1" dirty="0">
                <a:solidFill>
                  <a:srgbClr val="FF0000"/>
                </a:solidFill>
              </a:rPr>
              <a:t> </a:t>
            </a:r>
            <a:r>
              <a:rPr lang="en-US" b="1" i="1" dirty="0" err="1">
                <a:solidFill>
                  <a:srgbClr val="FF0000"/>
                </a:solidFill>
              </a:rPr>
              <a:t>sebagai</a:t>
            </a:r>
            <a:r>
              <a:rPr lang="en-US" b="1" i="1" dirty="0">
                <a:solidFill>
                  <a:srgbClr val="FF0000"/>
                </a:solidFill>
              </a:rPr>
              <a:t> </a:t>
            </a:r>
            <a:r>
              <a:rPr lang="en-US" b="1" i="1" dirty="0" err="1">
                <a:solidFill>
                  <a:srgbClr val="FF0000"/>
                </a:solidFill>
              </a:rPr>
              <a:t>contoh</a:t>
            </a:r>
            <a:r>
              <a:rPr lang="en-US" b="1" i="1" dirty="0">
                <a:solidFill>
                  <a:srgbClr val="FF0000"/>
                </a:solidFill>
              </a:rPr>
              <a:t>)</a:t>
            </a:r>
            <a:endParaRPr lang="en-US" dirty="0">
              <a:solidFill>
                <a:srgbClr val="FF0000"/>
              </a:solidFill>
            </a:endParaRPr>
          </a:p>
        </p:txBody>
      </p:sp>
      <p:pic>
        <p:nvPicPr>
          <p:cNvPr id="83970" name="Picture 2" descr="C:\Users\My Computer\Pictures\2012-09-01\004.jpg"/>
          <p:cNvPicPr>
            <a:picLocks noChangeAspect="1" noChangeArrowheads="1"/>
          </p:cNvPicPr>
          <p:nvPr/>
        </p:nvPicPr>
        <p:blipFill>
          <a:blip r:embed="rId5" cstate="print"/>
          <a:srcRect l="22222" r="13333"/>
          <a:stretch>
            <a:fillRect/>
          </a:stretch>
        </p:blipFill>
        <p:spPr bwMode="auto">
          <a:xfrm>
            <a:off x="4343400" y="1532436"/>
            <a:ext cx="2209800" cy="2582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3971" name="Picture 3" descr="C:\Users\My Computer\Pictures\2012-09-01\002.jpg"/>
          <p:cNvPicPr>
            <a:picLocks noChangeAspect="1" noChangeArrowheads="1"/>
          </p:cNvPicPr>
          <p:nvPr/>
        </p:nvPicPr>
        <p:blipFill>
          <a:blip r:embed="rId6" cstate="print"/>
          <a:srcRect l="30813" r="11330"/>
          <a:stretch>
            <a:fillRect/>
          </a:stretch>
        </p:blipFill>
        <p:spPr bwMode="auto">
          <a:xfrm>
            <a:off x="6587362" y="1524000"/>
            <a:ext cx="2120464" cy="2560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3972" name="Picture 4" descr="C:\Users\My Computer\Pictures\2012-09-01\015.jpg"/>
          <p:cNvPicPr>
            <a:picLocks noChangeAspect="1" noChangeArrowheads="1"/>
          </p:cNvPicPr>
          <p:nvPr/>
        </p:nvPicPr>
        <p:blipFill>
          <a:blip r:embed="rId7" cstate="print"/>
          <a:srcRect l="25000" r="13264"/>
          <a:stretch>
            <a:fillRect/>
          </a:stretch>
        </p:blipFill>
        <p:spPr bwMode="auto">
          <a:xfrm>
            <a:off x="4361796" y="4112170"/>
            <a:ext cx="219530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3973" name="Picture 5" descr="C:\Users\My Computer\Pictures\2012-09-01\021.jpg"/>
          <p:cNvPicPr>
            <a:picLocks noChangeAspect="1" noChangeArrowheads="1"/>
          </p:cNvPicPr>
          <p:nvPr/>
        </p:nvPicPr>
        <p:blipFill>
          <a:blip r:embed="rId8" cstate="print"/>
          <a:srcRect l="17246" r="20243"/>
          <a:stretch>
            <a:fillRect/>
          </a:stretch>
        </p:blipFill>
        <p:spPr bwMode="auto">
          <a:xfrm>
            <a:off x="6597868" y="4146844"/>
            <a:ext cx="2117834" cy="2651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8611"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954213"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pic>
        <p:nvPicPr>
          <p:cNvPr id="1026" name="Picture 2" descr="C:\Users\My Computer\Pictures\2012-07-20 photo in BB\photo in BB 521.jpg"/>
          <p:cNvPicPr>
            <a:picLocks noChangeAspect="1" noChangeArrowheads="1"/>
          </p:cNvPicPr>
          <p:nvPr/>
        </p:nvPicPr>
        <p:blipFill>
          <a:blip r:embed="rId4" cstate="email"/>
          <a:srcRect/>
          <a:stretch>
            <a:fillRect/>
          </a:stretch>
        </p:blipFill>
        <p:spPr bwMode="auto">
          <a:xfrm>
            <a:off x="5730766" y="2057400"/>
            <a:ext cx="3032234" cy="3914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6" name="Picture 2" descr="http://t3.gstatic.com/images?q=tbn:ANd9GcRFbu3DIQLKqPoHV6qyzUaKRp9bZNdEQiw6bw1kPUARKeA6abbVLA"/>
          <p:cNvPicPr>
            <a:picLocks noChangeAspect="1" noChangeArrowheads="1"/>
          </p:cNvPicPr>
          <p:nvPr/>
        </p:nvPicPr>
        <p:blipFill>
          <a:blip r:embed="rId5"/>
          <a:srcRect/>
          <a:stretch>
            <a:fillRect/>
          </a:stretch>
        </p:blipFill>
        <p:spPr bwMode="auto">
          <a:xfrm flipV="1">
            <a:off x="31532" y="2895600"/>
            <a:ext cx="2888853" cy="2209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11267" name="Picture 3" descr="C:\Users\My Computer\Pictures\2012-07-27 photo in BB\photo in BB 448.jpg"/>
          <p:cNvPicPr>
            <a:picLocks noChangeAspect="1" noChangeArrowheads="1"/>
          </p:cNvPicPr>
          <p:nvPr/>
        </p:nvPicPr>
        <p:blipFill>
          <a:blip r:embed="rId6" cstate="email"/>
          <a:srcRect/>
          <a:stretch>
            <a:fillRect/>
          </a:stretch>
        </p:blipFill>
        <p:spPr bwMode="auto">
          <a:xfrm rot="16200000">
            <a:off x="2141484" y="2506717"/>
            <a:ext cx="3946633"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a:spLocks noChangeArrowheads="1"/>
          </p:cNvSpPr>
          <p:nvPr/>
        </p:nvSpPr>
        <p:spPr bwMode="auto">
          <a:xfrm>
            <a:off x="4156075" y="6051550"/>
            <a:ext cx="3813175" cy="369888"/>
          </a:xfrm>
          <a:prstGeom prst="rect">
            <a:avLst/>
          </a:prstGeom>
          <a:noFill/>
          <a:ln w="9525">
            <a:noFill/>
            <a:miter lim="800000"/>
            <a:headEnd/>
            <a:tailEnd/>
          </a:ln>
        </p:spPr>
        <p:txBody>
          <a:bodyPr wrap="none">
            <a:spAutoFit/>
          </a:bodyPr>
          <a:lstStyle/>
          <a:p>
            <a:r>
              <a:rPr lang="en-US" b="1" i="1">
                <a:solidFill>
                  <a:srgbClr val="FF0000"/>
                </a:solidFill>
              </a:rPr>
              <a:t>(Photo ini hanya sebagai contoh)</a:t>
            </a:r>
            <a:endParaRPr lang="en-US">
              <a:solidFill>
                <a:srgbClr val="FF0000"/>
              </a:solidFill>
            </a:endParaRPr>
          </a:p>
        </p:txBody>
      </p:sp>
      <p:sp>
        <p:nvSpPr>
          <p:cNvPr id="68617" name="TextBox 13"/>
          <p:cNvSpPr txBox="1">
            <a:spLocks noChangeArrowheads="1"/>
          </p:cNvSpPr>
          <p:nvPr/>
        </p:nvSpPr>
        <p:spPr bwMode="auto">
          <a:xfrm>
            <a:off x="3962400" y="3035300"/>
            <a:ext cx="228600" cy="381000"/>
          </a:xfrm>
          <a:prstGeom prst="rect">
            <a:avLst/>
          </a:prstGeom>
          <a:solidFill>
            <a:srgbClr val="A09378"/>
          </a:solidFill>
          <a:ln w="9525">
            <a:noFill/>
            <a:miter lim="800000"/>
            <a:headEnd/>
            <a:tailEnd/>
          </a:ln>
        </p:spPr>
        <p:txBody>
          <a:bodyPr>
            <a:spAutoFit/>
          </a:bodyPr>
          <a:lstStyle/>
          <a:p>
            <a:endParaRPr lang="en-US"/>
          </a:p>
        </p:txBody>
      </p:sp>
      <p:sp>
        <p:nvSpPr>
          <p:cNvPr id="15" name="TextBox 14"/>
          <p:cNvSpPr txBox="1"/>
          <p:nvPr/>
        </p:nvSpPr>
        <p:spPr>
          <a:xfrm>
            <a:off x="7538112" y="2983468"/>
            <a:ext cx="152400" cy="369332"/>
          </a:xfrm>
          <a:prstGeom prst="rect">
            <a:avLst/>
          </a:prstGeom>
          <a:ln>
            <a:solidFill>
              <a:schemeClr val="tx2">
                <a:lumMod val="50000"/>
              </a:schemeClr>
            </a:solidFill>
          </a:ln>
        </p:spPr>
        <p:style>
          <a:lnRef idx="0">
            <a:scrgbClr r="0" g="0" b="0"/>
          </a:lnRef>
          <a:fillRef idx="1003">
            <a:schemeClr val="lt2"/>
          </a:fillRef>
          <a:effectRef idx="0">
            <a:scrgbClr r="0" g="0" b="0"/>
          </a:effectRef>
          <a:fontRef idx="major"/>
        </p:style>
        <p:txBody>
          <a:bodyPr>
            <a:spAutoFit/>
          </a:bodyPr>
          <a:lstStyle/>
          <a:p>
            <a:pPr>
              <a:defRPr/>
            </a:pPr>
            <a:endParaRPr lang="en-US" dirty="0">
              <a:solidFill>
                <a:srgbClr val="FF0000"/>
              </a:solidFill>
            </a:endParaRPr>
          </a:p>
        </p:txBody>
      </p:sp>
    </p:spTree>
  </p:cSld>
  <p:clrMapOvr>
    <a:masterClrMapping/>
  </p:clrMapOvr>
  <p:transition spd="slow" advClick="0" advTm="2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0659"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5194300" y="741363"/>
            <a:ext cx="1954213" cy="461962"/>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effectLst>
                <a:outerShdw blurRad="38100" dist="38100" dir="2700000" algn="tl">
                  <a:srgbClr val="000000">
                    <a:alpha val="43137"/>
                  </a:srgbClr>
                </a:outerShdw>
              </a:effectLst>
            </a:endParaRPr>
          </a:p>
        </p:txBody>
      </p:sp>
      <p:sp>
        <p:nvSpPr>
          <p:cNvPr id="43020" name="TextBox 20"/>
          <p:cNvSpPr txBox="1">
            <a:spLocks noChangeArrowheads="1"/>
          </p:cNvSpPr>
          <p:nvPr/>
        </p:nvSpPr>
        <p:spPr bwMode="auto">
          <a:xfrm>
            <a:off x="525463" y="1806575"/>
            <a:ext cx="7766050" cy="3908425"/>
          </a:xfrm>
          <a:prstGeom prst="rect">
            <a:avLst/>
          </a:prstGeom>
          <a:noFill/>
          <a:ln w="9525">
            <a:noFill/>
            <a:miter lim="800000"/>
            <a:headEnd/>
            <a:tailEnd/>
          </a:ln>
        </p:spPr>
        <p:txBody>
          <a:bodyPr>
            <a:spAutoFit/>
          </a:bodyPr>
          <a:lstStyle/>
          <a:p>
            <a:pPr algn="r">
              <a:defRPr/>
            </a:pPr>
            <a:r>
              <a:rPr lang="en-US" sz="2400" b="1" u="sng" dirty="0" err="1">
                <a:solidFill>
                  <a:srgbClr val="003300"/>
                </a:solidFill>
                <a:effectLst>
                  <a:outerShdw blurRad="38100" dist="38100" dir="2700000" algn="tl">
                    <a:srgbClr val="000000">
                      <a:alpha val="43137"/>
                    </a:srgbClr>
                  </a:outerShdw>
                </a:effectLst>
              </a:rPr>
              <a:t>Tampilan</a:t>
            </a:r>
            <a:r>
              <a:rPr lang="en-US" sz="2400" b="1" u="sng" dirty="0">
                <a:solidFill>
                  <a:srgbClr val="003300"/>
                </a:solidFill>
                <a:effectLst>
                  <a:outerShdw blurRad="38100" dist="38100" dir="2700000" algn="tl">
                    <a:srgbClr val="000000">
                      <a:alpha val="43137"/>
                    </a:srgbClr>
                  </a:outerShdw>
                </a:effectLst>
              </a:rPr>
              <a:t> </a:t>
            </a:r>
            <a:r>
              <a:rPr lang="en-US" sz="2400" b="1" u="sng" dirty="0" err="1">
                <a:solidFill>
                  <a:srgbClr val="003300"/>
                </a:solidFill>
                <a:effectLst>
                  <a:outerShdw blurRad="38100" dist="38100" dir="2700000" algn="tl">
                    <a:srgbClr val="000000">
                      <a:alpha val="43137"/>
                    </a:srgbClr>
                  </a:outerShdw>
                </a:effectLst>
              </a:rPr>
              <a:t>Gedung</a:t>
            </a:r>
            <a:r>
              <a:rPr lang="en-US" sz="2400" b="1" u="sng" dirty="0">
                <a:solidFill>
                  <a:srgbClr val="003300"/>
                </a:solidFill>
                <a:effectLst>
                  <a:outerShdw blurRad="38100" dist="38100" dir="2700000" algn="tl">
                    <a:srgbClr val="000000">
                      <a:alpha val="43137"/>
                    </a:srgbClr>
                  </a:outerShdw>
                </a:effectLst>
              </a:rPr>
              <a:t> </a:t>
            </a:r>
            <a:r>
              <a:rPr lang="en-US" sz="2400" b="1" u="sng" dirty="0" err="1">
                <a:solidFill>
                  <a:srgbClr val="003300"/>
                </a:solidFill>
                <a:effectLst>
                  <a:outerShdw blurRad="38100" dist="38100" dir="2700000" algn="tl">
                    <a:srgbClr val="000000">
                      <a:alpha val="43137"/>
                    </a:srgbClr>
                  </a:outerShdw>
                </a:effectLst>
              </a:rPr>
              <a:t>dan</a:t>
            </a:r>
            <a:endParaRPr lang="en-US" sz="2400" b="1" u="sng" dirty="0">
              <a:solidFill>
                <a:srgbClr val="003300"/>
              </a:solidFill>
              <a:effectLst>
                <a:outerShdw blurRad="38100" dist="38100" dir="2700000" algn="tl">
                  <a:srgbClr val="000000">
                    <a:alpha val="43137"/>
                  </a:srgbClr>
                </a:outerShdw>
              </a:effectLst>
            </a:endParaRPr>
          </a:p>
          <a:p>
            <a:pPr algn="r">
              <a:defRPr/>
            </a:pPr>
            <a:r>
              <a:rPr lang="en-US" sz="2400" b="1" u="sng" dirty="0" err="1">
                <a:solidFill>
                  <a:srgbClr val="003300"/>
                </a:solidFill>
                <a:effectLst>
                  <a:outerShdw blurRad="38100" dist="38100" dir="2700000" algn="tl">
                    <a:srgbClr val="000000">
                      <a:alpha val="43137"/>
                    </a:srgbClr>
                  </a:outerShdw>
                </a:effectLst>
              </a:rPr>
              <a:t>Gangguan</a:t>
            </a:r>
            <a:r>
              <a:rPr lang="en-US" sz="2400" b="1" u="sng" dirty="0">
                <a:solidFill>
                  <a:srgbClr val="003300"/>
                </a:solidFill>
                <a:effectLst>
                  <a:outerShdw blurRad="38100" dist="38100" dir="2700000" algn="tl">
                    <a:srgbClr val="000000">
                      <a:alpha val="43137"/>
                    </a:srgbClr>
                  </a:outerShdw>
                </a:effectLst>
              </a:rPr>
              <a:t> </a:t>
            </a:r>
            <a:r>
              <a:rPr lang="en-US" sz="2400" b="1" u="sng" dirty="0" err="1">
                <a:solidFill>
                  <a:srgbClr val="003300"/>
                </a:solidFill>
                <a:effectLst>
                  <a:outerShdw blurRad="38100" dist="38100" dir="2700000" algn="tl">
                    <a:srgbClr val="000000">
                      <a:alpha val="43137"/>
                    </a:srgbClr>
                  </a:outerShdw>
                </a:effectLst>
              </a:rPr>
              <a:t>Pandangan</a:t>
            </a:r>
            <a:r>
              <a:rPr lang="en-US" sz="2400" b="1" u="sng" dirty="0">
                <a:solidFill>
                  <a:srgbClr val="003300"/>
                </a:solidFill>
                <a:effectLst>
                  <a:outerShdw blurRad="38100" dist="38100" dir="2700000" algn="tl">
                    <a:srgbClr val="000000">
                      <a:alpha val="43137"/>
                    </a:srgbClr>
                  </a:outerShdw>
                </a:effectLst>
              </a:rPr>
              <a:t> </a:t>
            </a:r>
            <a:r>
              <a:rPr lang="en-US" sz="2400" b="1" u="sng" dirty="0" err="1">
                <a:solidFill>
                  <a:srgbClr val="003300"/>
                </a:solidFill>
                <a:effectLst>
                  <a:outerShdw blurRad="38100" dist="38100" dir="2700000" algn="tl">
                    <a:srgbClr val="000000">
                      <a:alpha val="43137"/>
                    </a:srgbClr>
                  </a:outerShdw>
                </a:effectLst>
              </a:rPr>
              <a:t>sesama</a:t>
            </a:r>
            <a:r>
              <a:rPr lang="en-US" sz="2400" b="1" u="sng" dirty="0">
                <a:solidFill>
                  <a:srgbClr val="003300"/>
                </a:solidFill>
                <a:effectLst>
                  <a:outerShdw blurRad="38100" dist="38100" dir="2700000" algn="tl">
                    <a:srgbClr val="000000">
                      <a:alpha val="43137"/>
                    </a:srgbClr>
                  </a:outerShdw>
                </a:effectLst>
              </a:rPr>
              <a:t> Resident</a:t>
            </a:r>
          </a:p>
          <a:p>
            <a:pPr marL="457200" indent="-457200" algn="r">
              <a:defRPr/>
            </a:pPr>
            <a:endParaRPr lang="en-US" sz="2200" b="1" dirty="0">
              <a:solidFill>
                <a:srgbClr val="FFFF00"/>
              </a:solidFill>
            </a:endParaRPr>
          </a:p>
          <a:p>
            <a:pPr marL="457200" indent="-457200" algn="r">
              <a:defRPr/>
            </a:pPr>
            <a:r>
              <a:rPr lang="en-US" sz="2200" b="1" dirty="0" err="1">
                <a:solidFill>
                  <a:schemeClr val="accent3">
                    <a:lumMod val="75000"/>
                  </a:schemeClr>
                </a:solidFill>
                <a:effectLst>
                  <a:outerShdw blurRad="38100" dist="38100" dir="2700000" algn="tl">
                    <a:srgbClr val="000000">
                      <a:alpha val="43137"/>
                    </a:srgbClr>
                  </a:outerShdw>
                </a:effectLst>
              </a:rPr>
              <a:t>Sesuai</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Peraturan</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Kepenghunian</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kami</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himbau</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kembali</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kepada</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seluruh</a:t>
            </a:r>
            <a:r>
              <a:rPr lang="en-US" sz="2200" b="1" dirty="0">
                <a:solidFill>
                  <a:schemeClr val="accent3">
                    <a:lumMod val="75000"/>
                  </a:schemeClr>
                </a:solidFill>
                <a:effectLst>
                  <a:outerShdw blurRad="38100" dist="38100" dir="2700000" algn="tl">
                    <a:srgbClr val="000000">
                      <a:alpha val="43137"/>
                    </a:srgbClr>
                  </a:outerShdw>
                </a:effectLst>
              </a:rPr>
              <a:t> Resident agar </a:t>
            </a:r>
            <a:r>
              <a:rPr lang="en-US" sz="2200" b="1" dirty="0" err="1">
                <a:solidFill>
                  <a:schemeClr val="accent3">
                    <a:lumMod val="75000"/>
                  </a:schemeClr>
                </a:solidFill>
                <a:effectLst>
                  <a:outerShdw blurRad="38100" dist="38100" dir="2700000" algn="tl">
                    <a:srgbClr val="000000">
                      <a:alpha val="43137"/>
                    </a:srgbClr>
                  </a:outerShdw>
                </a:effectLst>
              </a:rPr>
              <a:t>mengingatkan</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Karyawan</a:t>
            </a:r>
            <a:r>
              <a:rPr lang="en-US" sz="2200" b="1" dirty="0">
                <a:solidFill>
                  <a:schemeClr val="accent3">
                    <a:lumMod val="75000"/>
                  </a:schemeClr>
                </a:solidFill>
                <a:effectLst>
                  <a:outerShdw blurRad="38100" dist="38100" dir="2700000" algn="tl">
                    <a:srgbClr val="000000">
                      <a:alpha val="43137"/>
                    </a:srgbClr>
                  </a:outerShdw>
                </a:effectLst>
              </a:rPr>
              <a:t> / </a:t>
            </a:r>
            <a:r>
              <a:rPr lang="en-US" sz="2200" b="1" dirty="0" err="1">
                <a:solidFill>
                  <a:schemeClr val="accent3">
                    <a:lumMod val="75000"/>
                  </a:schemeClr>
                </a:solidFill>
                <a:effectLst>
                  <a:outerShdw blurRad="38100" dist="38100" dir="2700000" algn="tl">
                    <a:srgbClr val="000000">
                      <a:alpha val="43137"/>
                    </a:srgbClr>
                  </a:outerShdw>
                </a:effectLst>
              </a:rPr>
              <a:t>Pekerjanya</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untuk</a:t>
            </a:r>
            <a:r>
              <a:rPr lang="en-US" sz="2200" b="1" dirty="0">
                <a:solidFill>
                  <a:schemeClr val="accent3">
                    <a:lumMod val="75000"/>
                  </a:schemeClr>
                </a:solidFill>
                <a:effectLst>
                  <a:outerShdw blurRad="38100" dist="38100" dir="2700000" algn="tl">
                    <a:srgbClr val="000000">
                      <a:alpha val="43137"/>
                    </a:srgbClr>
                  </a:outerShdw>
                </a:effectLst>
              </a:rPr>
              <a:t>:</a:t>
            </a:r>
          </a:p>
          <a:p>
            <a:pPr marL="457200" indent="-457200" algn="r">
              <a:defRPr/>
            </a:pPr>
            <a:endParaRPr lang="en-US" sz="2200" b="1" dirty="0">
              <a:solidFill>
                <a:schemeClr val="accent3">
                  <a:lumMod val="75000"/>
                </a:schemeClr>
              </a:solidFill>
              <a:effectLst>
                <a:outerShdw blurRad="38100" dist="38100" dir="2700000" algn="tl">
                  <a:srgbClr val="000000">
                    <a:alpha val="43137"/>
                  </a:srgbClr>
                </a:outerShdw>
              </a:effectLst>
            </a:endParaRPr>
          </a:p>
          <a:p>
            <a:pPr marL="457200" indent="-457200" algn="r">
              <a:buFont typeface="+mj-lt"/>
              <a:buAutoNum type="arabicPeriod"/>
              <a:defRPr/>
            </a:pPr>
            <a:r>
              <a:rPr lang="en-US" sz="2200" b="1" dirty="0" err="1">
                <a:solidFill>
                  <a:schemeClr val="accent3">
                    <a:lumMod val="75000"/>
                  </a:schemeClr>
                </a:solidFill>
                <a:effectLst>
                  <a:outerShdw blurRad="38100" dist="38100" dir="2700000" algn="tl">
                    <a:srgbClr val="000000">
                      <a:alpha val="43137"/>
                    </a:srgbClr>
                  </a:outerShdw>
                </a:effectLst>
              </a:rPr>
              <a:t>Tidak</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Menjemur</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apapun</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di</a:t>
            </a:r>
            <a:r>
              <a:rPr lang="en-US" sz="2200" b="1" dirty="0">
                <a:solidFill>
                  <a:schemeClr val="accent3">
                    <a:lumMod val="75000"/>
                  </a:schemeClr>
                </a:solidFill>
                <a:effectLst>
                  <a:outerShdw blurRad="38100" dist="38100" dir="2700000" algn="tl">
                    <a:srgbClr val="000000">
                      <a:alpha val="43137"/>
                    </a:srgbClr>
                  </a:outerShdw>
                </a:effectLst>
              </a:rPr>
              <a:t> </a:t>
            </a:r>
          </a:p>
          <a:p>
            <a:pPr marL="457200" indent="-457200" algn="r">
              <a:defRPr/>
            </a:pPr>
            <a:r>
              <a:rPr lang="en-US" sz="2200" b="1" dirty="0">
                <a:solidFill>
                  <a:schemeClr val="accent3">
                    <a:lumMod val="75000"/>
                  </a:schemeClr>
                </a:solidFill>
                <a:effectLst>
                  <a:outerShdw blurRad="38100" dist="38100" dir="2700000" algn="tl">
                    <a:srgbClr val="000000">
                      <a:alpha val="43137"/>
                    </a:srgbClr>
                  </a:outerShdw>
                </a:effectLst>
              </a:rPr>
              <a:t>Railing </a:t>
            </a:r>
            <a:r>
              <a:rPr lang="en-US" sz="2200" b="1" dirty="0" err="1">
                <a:solidFill>
                  <a:schemeClr val="accent3">
                    <a:lumMod val="75000"/>
                  </a:schemeClr>
                </a:solidFill>
                <a:effectLst>
                  <a:outerShdw blurRad="38100" dist="38100" dir="2700000" algn="tl">
                    <a:srgbClr val="000000">
                      <a:alpha val="43137"/>
                    </a:srgbClr>
                  </a:outerShdw>
                </a:effectLst>
              </a:rPr>
              <a:t>Kaca</a:t>
            </a:r>
            <a:r>
              <a:rPr lang="en-US" sz="2200" b="1" dirty="0">
                <a:solidFill>
                  <a:schemeClr val="accent3">
                    <a:lumMod val="75000"/>
                  </a:schemeClr>
                </a:solidFill>
                <a:effectLst>
                  <a:outerShdw blurRad="38100" dist="38100" dir="2700000" algn="tl">
                    <a:srgbClr val="000000">
                      <a:alpha val="43137"/>
                    </a:srgbClr>
                  </a:outerShdw>
                </a:effectLst>
              </a:rPr>
              <a:t> &amp; </a:t>
            </a:r>
            <a:r>
              <a:rPr lang="en-US" sz="2200" b="1" dirty="0" err="1">
                <a:solidFill>
                  <a:schemeClr val="accent3">
                    <a:lumMod val="75000"/>
                  </a:schemeClr>
                </a:solidFill>
                <a:effectLst>
                  <a:outerShdw blurRad="38100" dist="38100" dir="2700000" algn="tl">
                    <a:srgbClr val="000000">
                      <a:alpha val="43137"/>
                    </a:srgbClr>
                  </a:outerShdw>
                </a:effectLst>
              </a:rPr>
              <a:t>di</a:t>
            </a:r>
            <a:r>
              <a:rPr lang="en-US" sz="2200" b="1" dirty="0">
                <a:solidFill>
                  <a:schemeClr val="accent3">
                    <a:lumMod val="75000"/>
                  </a:schemeClr>
                </a:solidFill>
                <a:effectLst>
                  <a:outerShdw blurRad="38100" dist="38100" dir="2700000" algn="tl">
                    <a:srgbClr val="000000">
                      <a:alpha val="43137"/>
                    </a:srgbClr>
                  </a:outerShdw>
                </a:effectLst>
              </a:rPr>
              <a:t> Area </a:t>
            </a:r>
            <a:r>
              <a:rPr lang="en-US" sz="2200" b="1" dirty="0" err="1">
                <a:solidFill>
                  <a:schemeClr val="accent3">
                    <a:lumMod val="75000"/>
                  </a:schemeClr>
                </a:solidFill>
                <a:effectLst>
                  <a:outerShdw blurRad="38100" dist="38100" dir="2700000" algn="tl">
                    <a:srgbClr val="000000">
                      <a:alpha val="43137"/>
                    </a:srgbClr>
                  </a:outerShdw>
                </a:effectLst>
              </a:rPr>
              <a:t>Balkon</a:t>
            </a:r>
            <a:r>
              <a:rPr lang="en-US" sz="2200" b="1" dirty="0">
                <a:solidFill>
                  <a:schemeClr val="accent3">
                    <a:lumMod val="75000"/>
                  </a:schemeClr>
                </a:solidFill>
                <a:effectLst>
                  <a:outerShdw blurRad="38100" dist="38100" dir="2700000" algn="tl">
                    <a:srgbClr val="000000">
                      <a:alpha val="43137"/>
                    </a:srgbClr>
                  </a:outerShdw>
                </a:effectLst>
              </a:rPr>
              <a:t>.</a:t>
            </a:r>
          </a:p>
          <a:p>
            <a:pPr marL="457200" indent="-457200" algn="r">
              <a:defRPr/>
            </a:pPr>
            <a:r>
              <a:rPr lang="en-US" sz="2200" b="1" dirty="0">
                <a:solidFill>
                  <a:schemeClr val="accent3">
                    <a:lumMod val="75000"/>
                  </a:schemeClr>
                </a:solidFill>
                <a:effectLst>
                  <a:outerShdw blurRad="38100" dist="38100" dir="2700000" algn="tl">
                    <a:srgbClr val="000000">
                      <a:alpha val="43137"/>
                    </a:srgbClr>
                  </a:outerShdw>
                </a:effectLst>
              </a:rPr>
              <a:t> </a:t>
            </a:r>
          </a:p>
          <a:p>
            <a:pPr algn="r">
              <a:defRPr/>
            </a:pPr>
            <a:endParaRPr lang="en-US" sz="2400" b="1" dirty="0">
              <a:solidFill>
                <a:schemeClr val="bg1">
                  <a:lumMod val="50000"/>
                  <a:lumOff val="50000"/>
                </a:schemeClr>
              </a:solidFill>
            </a:endParaRPr>
          </a:p>
        </p:txBody>
      </p:sp>
      <p:sp>
        <p:nvSpPr>
          <p:cNvPr id="16" name="TextBox 15"/>
          <p:cNvSpPr txBox="1"/>
          <p:nvPr/>
        </p:nvSpPr>
        <p:spPr>
          <a:xfrm>
            <a:off x="2743200" y="6629400"/>
            <a:ext cx="304800" cy="215900"/>
          </a:xfrm>
          <a:prstGeom prst="rect">
            <a:avLst/>
          </a:prstGeom>
          <a:noFill/>
        </p:spPr>
        <p:txBody>
          <a:bodyPr>
            <a:spAutoFit/>
          </a:bodyPr>
          <a:lstStyle/>
          <a:p>
            <a:pPr>
              <a:defRPr/>
            </a:pPr>
            <a:r>
              <a:rPr lang="en-US" sz="800" dirty="0">
                <a:solidFill>
                  <a:schemeClr val="accent5">
                    <a:lumMod val="75000"/>
                  </a:schemeClr>
                </a:solidFill>
              </a:rPr>
              <a:t>.</a:t>
            </a:r>
          </a:p>
        </p:txBody>
      </p:sp>
      <p:sp>
        <p:nvSpPr>
          <p:cNvPr id="11" name="Rectangle 10"/>
          <p:cNvSpPr/>
          <p:nvPr/>
        </p:nvSpPr>
        <p:spPr>
          <a:xfrm>
            <a:off x="0" y="5334000"/>
            <a:ext cx="8686800" cy="430213"/>
          </a:xfrm>
          <a:prstGeom prst="rect">
            <a:avLst/>
          </a:prstGeom>
        </p:spPr>
        <p:txBody>
          <a:bodyPr>
            <a:spAutoFit/>
          </a:bodyPr>
          <a:lstStyle/>
          <a:p>
            <a:pPr algn="r">
              <a:defRPr/>
            </a:pPr>
            <a:r>
              <a:rPr lang="en-US" sz="2200" b="1" dirty="0" err="1">
                <a:solidFill>
                  <a:srgbClr val="FF0000"/>
                </a:solidFill>
                <a:effectLst>
                  <a:outerShdw blurRad="38100" dist="38100" dir="2700000" algn="tl">
                    <a:srgbClr val="000000">
                      <a:alpha val="43137"/>
                    </a:srgbClr>
                  </a:outerShdw>
                </a:effectLst>
                <a:latin typeface="Berlin Sans FB" pitchFamily="34" charset="0"/>
              </a:rPr>
              <a:t>Jika</a:t>
            </a:r>
            <a:r>
              <a:rPr lang="en-US" sz="2200" b="1" dirty="0">
                <a:solidFill>
                  <a:srgbClr val="FF0000"/>
                </a:solidFill>
                <a:effectLst>
                  <a:outerShdw blurRad="38100" dist="38100" dir="2700000" algn="tl">
                    <a:srgbClr val="000000">
                      <a:alpha val="43137"/>
                    </a:srgbClr>
                  </a:outerShdw>
                </a:effectLst>
                <a:latin typeface="Berlin Sans FB" pitchFamily="34" charset="0"/>
              </a:rPr>
              <a:t> </a:t>
            </a:r>
            <a:r>
              <a:rPr lang="en-US" sz="2200" b="1" dirty="0" err="1">
                <a:solidFill>
                  <a:srgbClr val="FF0000"/>
                </a:solidFill>
                <a:effectLst>
                  <a:outerShdw blurRad="38100" dist="38100" dir="2700000" algn="tl">
                    <a:srgbClr val="000000">
                      <a:alpha val="43137"/>
                    </a:srgbClr>
                  </a:outerShdw>
                </a:effectLst>
                <a:latin typeface="Berlin Sans FB" pitchFamily="34" charset="0"/>
              </a:rPr>
              <a:t>Ditegur</a:t>
            </a:r>
            <a:r>
              <a:rPr lang="en-US" sz="2200" b="1" dirty="0">
                <a:solidFill>
                  <a:srgbClr val="FF0000"/>
                </a:solidFill>
                <a:effectLst>
                  <a:outerShdw blurRad="38100" dist="38100" dir="2700000" algn="tl">
                    <a:srgbClr val="000000">
                      <a:alpha val="43137"/>
                    </a:srgbClr>
                  </a:outerShdw>
                </a:effectLst>
                <a:latin typeface="Berlin Sans FB" pitchFamily="34" charset="0"/>
              </a:rPr>
              <a:t> </a:t>
            </a:r>
            <a:r>
              <a:rPr lang="en-US" sz="2200" b="1" dirty="0" err="1">
                <a:solidFill>
                  <a:srgbClr val="FF0000"/>
                </a:solidFill>
                <a:effectLst>
                  <a:outerShdw blurRad="38100" dist="38100" dir="2700000" algn="tl">
                    <a:srgbClr val="000000">
                      <a:alpha val="43137"/>
                    </a:srgbClr>
                  </a:outerShdw>
                </a:effectLst>
                <a:latin typeface="Berlin Sans FB" pitchFamily="34" charset="0"/>
              </a:rPr>
              <a:t>atau</a:t>
            </a:r>
            <a:r>
              <a:rPr lang="en-US" sz="2200" b="1" dirty="0">
                <a:solidFill>
                  <a:srgbClr val="FF0000"/>
                </a:solidFill>
                <a:effectLst>
                  <a:outerShdw blurRad="38100" dist="38100" dir="2700000" algn="tl">
                    <a:srgbClr val="000000">
                      <a:alpha val="43137"/>
                    </a:srgbClr>
                  </a:outerShdw>
                </a:effectLst>
                <a:latin typeface="Berlin Sans FB" pitchFamily="34" charset="0"/>
              </a:rPr>
              <a:t> </a:t>
            </a:r>
            <a:r>
              <a:rPr lang="en-US" sz="2200" b="1" dirty="0" err="1">
                <a:solidFill>
                  <a:srgbClr val="FF0000"/>
                </a:solidFill>
                <a:effectLst>
                  <a:outerShdw blurRad="38100" dist="38100" dir="2700000" algn="tl">
                    <a:srgbClr val="000000">
                      <a:alpha val="43137"/>
                    </a:srgbClr>
                  </a:outerShdw>
                </a:effectLst>
                <a:latin typeface="Berlin Sans FB" pitchFamily="34" charset="0"/>
              </a:rPr>
              <a:t>Disurati</a:t>
            </a:r>
            <a:r>
              <a:rPr lang="en-US" sz="2200" b="1" dirty="0">
                <a:solidFill>
                  <a:srgbClr val="FF0000"/>
                </a:solidFill>
                <a:effectLst>
                  <a:outerShdw blurRad="38100" dist="38100" dir="2700000" algn="tl">
                    <a:srgbClr val="000000">
                      <a:alpha val="43137"/>
                    </a:srgbClr>
                  </a:outerShdw>
                </a:effectLst>
                <a:latin typeface="Berlin Sans FB" pitchFamily="34" charset="0"/>
              </a:rPr>
              <a:t>, MOHON JANGAN TERSINGGUNG.</a:t>
            </a:r>
            <a:endParaRPr lang="en-US" sz="2200" dirty="0">
              <a:solidFill>
                <a:srgbClr val="FF0000"/>
              </a:solidFill>
              <a:effectLst>
                <a:outerShdw blurRad="38100" dist="38100" dir="2700000" algn="tl">
                  <a:srgbClr val="000000">
                    <a:alpha val="43137"/>
                  </a:srgbClr>
                </a:outerShdw>
              </a:effectLst>
            </a:endParaRPr>
          </a:p>
        </p:txBody>
      </p:sp>
    </p:spTree>
  </p:cSld>
  <p:clrMapOvr>
    <a:masterClrMapping/>
  </p:clrMapOvr>
  <p:transition spd="slow" advClick="0" advTm="35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43020"/>
                                        </p:tgtEl>
                                        <p:attrNameLst>
                                          <p:attrName>style.visibility</p:attrName>
                                        </p:attrNameLst>
                                      </p:cBhvr>
                                      <p:to>
                                        <p:strVal val="visible"/>
                                      </p:to>
                                    </p:set>
                                    <p:anim calcmode="lin" valueType="num">
                                      <p:cBhvr additive="base">
                                        <p:cTn id="7" dur="3000" fill="hold"/>
                                        <p:tgtEl>
                                          <p:spTgt spid="43020"/>
                                        </p:tgtEl>
                                        <p:attrNameLst>
                                          <p:attrName>ppt_x</p:attrName>
                                        </p:attrNameLst>
                                      </p:cBhvr>
                                      <p:tavLst>
                                        <p:tav tm="0">
                                          <p:val>
                                            <p:strVal val="#ppt_x"/>
                                          </p:val>
                                        </p:tav>
                                        <p:tav tm="100000">
                                          <p:val>
                                            <p:strVal val="#ppt_x"/>
                                          </p:val>
                                        </p:tav>
                                      </p:tavLst>
                                    </p:anim>
                                    <p:anim calcmode="lin" valueType="num">
                                      <p:cBhvr additive="base">
                                        <p:cTn id="8" dur="3000" fill="hold"/>
                                        <p:tgtEl>
                                          <p:spTgt spid="43020"/>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23668" y="-202328"/>
            <a:ext cx="7848600" cy="2154436"/>
          </a:xfrm>
          <a:prstGeom prst="rect">
            <a:avLst/>
          </a:prstGeom>
          <a:noFill/>
          <a:ln w="9525">
            <a:noFill/>
            <a:miter lim="800000"/>
            <a:headEnd/>
            <a:tailEnd/>
          </a:ln>
          <a:effectLst/>
        </p:spPr>
        <p:txBody>
          <a:bodyPr wrap="square"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(October </a:t>
            </a:r>
            <a:r>
              <a:rPr lang="en-US" sz="2000" b="1" dirty="0">
                <a:latin typeface="Footlight MT Light" pitchFamily="18" charset="0"/>
                <a:ea typeface="Calibri" pitchFamily="34" charset="0"/>
                <a:cs typeface="Times New Roman" pitchFamily="18" charset="0"/>
              </a:rPr>
              <a:t>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993775"/>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13"/>
          <p:cNvSpPr txBox="1">
            <a:spLocks noChangeArrowheads="1"/>
          </p:cNvSpPr>
          <p:nvPr/>
        </p:nvSpPr>
        <p:spPr bwMode="auto">
          <a:xfrm>
            <a:off x="422937" y="1072488"/>
            <a:ext cx="8334375" cy="5832366"/>
          </a:xfrm>
          <a:prstGeom prst="rect">
            <a:avLst/>
          </a:prstGeom>
          <a:noFill/>
          <a:ln w="9525">
            <a:noFill/>
            <a:miter lim="800000"/>
            <a:headEnd/>
            <a:tailEnd/>
          </a:ln>
        </p:spPr>
        <p:txBody>
          <a:bodyPr wrap="square">
            <a:spAutoFit/>
          </a:bodyPr>
          <a:lstStyle/>
          <a:p>
            <a:endParaRPr lang="en-US" sz="2600" u="sng" dirty="0" smtClean="0">
              <a:latin typeface="Brush Script MT" pitchFamily="66" charset="0"/>
            </a:endParaRPr>
          </a:p>
          <a:p>
            <a:endParaRPr lang="en-US" sz="1600" u="sng" dirty="0" smtClean="0">
              <a:latin typeface="Brush Script MT" pitchFamily="66" charset="0"/>
            </a:endParaRPr>
          </a:p>
          <a:p>
            <a:r>
              <a:rPr lang="en-US" sz="2600" u="sng" dirty="0" smtClean="0">
                <a:latin typeface="Brush Script MT" pitchFamily="66" charset="0"/>
              </a:rPr>
              <a:t>GM Message,</a:t>
            </a:r>
            <a:endParaRPr lang="en-US" sz="2600" u="sng" dirty="0">
              <a:latin typeface="Brush Script MT" pitchFamily="66" charset="0"/>
            </a:endParaRPr>
          </a:p>
          <a:p>
            <a:endParaRPr lang="en-US" sz="600" dirty="0"/>
          </a:p>
          <a:p>
            <a:r>
              <a:rPr lang="en-US" sz="2000" b="1" dirty="0" smtClean="0">
                <a:latin typeface="Times New Roman" pitchFamily="18" charset="0"/>
                <a:cs typeface="Times New Roman" pitchFamily="18" charset="0"/>
              </a:rPr>
              <a:t>Dear Resident,</a:t>
            </a:r>
            <a:endParaRPr lang="en-US" sz="2000" b="1" dirty="0">
              <a:latin typeface="Times New Roman" pitchFamily="18" charset="0"/>
              <a:cs typeface="Times New Roman" pitchFamily="18" charset="0"/>
            </a:endParaRPr>
          </a:p>
          <a:p>
            <a:endParaRPr lang="en-US" sz="8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Your serious support in complying with the use of Lobby &amp; Corridor of each lobby unit, is highly appreciated. We have socialized this issue by viewing it through the Resident Info TV Channel for the whole last 2 months and soon we will send you in Written Letter. </a:t>
            </a:r>
            <a:endParaRPr lang="en-US" sz="2000" dirty="0" smtClean="0"/>
          </a:p>
          <a:p>
            <a:r>
              <a:rPr lang="en-US" sz="2000" b="1" dirty="0" smtClean="0">
                <a:latin typeface="Times New Roman" pitchFamily="18" charset="0"/>
                <a:cs typeface="Times New Roman" pitchFamily="18" charset="0"/>
              </a:rPr>
              <a:t>We have no doubt that all the Resident will respect the House Rules and show the full concern of creating and keeping the convenience living for all the Resident, by not placing things in the wrong area.</a:t>
            </a:r>
          </a:p>
          <a:p>
            <a:endParaRPr lang="en-US" sz="9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Our Commitment is giving the consistent &amp; best service for the Resident therefore, please communicate your ideas, complaints &amp; questions only to the Management of Cambridge Condominium.</a:t>
            </a:r>
            <a:endParaRPr lang="en-US" sz="1400" b="1"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 </a:t>
            </a:r>
            <a:endParaRPr lang="en-US" sz="1400" b="1" dirty="0">
              <a:solidFill>
                <a:srgbClr val="FFFF00"/>
              </a:solidFill>
              <a:latin typeface="Times New Roman" pitchFamily="18" charset="0"/>
              <a:cs typeface="Times New Roman" pitchFamily="18" charset="0"/>
            </a:endParaRPr>
          </a:p>
          <a:p>
            <a:r>
              <a:rPr lang="en-US" sz="1600" b="1" dirty="0" smtClean="0">
                <a:solidFill>
                  <a:srgbClr val="FFFF00"/>
                </a:solidFill>
                <a:latin typeface="Times New Roman" pitchFamily="18" charset="0"/>
                <a:cs typeface="Times New Roman" pitchFamily="18" charset="0"/>
              </a:rPr>
              <a:t>Regards,</a:t>
            </a:r>
          </a:p>
          <a:p>
            <a:endParaRPr lang="en-US" sz="1600" b="1" dirty="0">
              <a:solidFill>
                <a:srgbClr val="FFFF00"/>
              </a:solidFill>
              <a:latin typeface="Times New Roman" pitchFamily="18" charset="0"/>
              <a:cs typeface="Times New Roman" pitchFamily="18" charset="0"/>
            </a:endParaRPr>
          </a:p>
          <a:p>
            <a:r>
              <a:rPr lang="en-US" sz="1600" b="1" dirty="0">
                <a:solidFill>
                  <a:srgbClr val="FFFF00"/>
                </a:solidFill>
                <a:latin typeface="Times New Roman" pitchFamily="18" charset="0"/>
                <a:cs typeface="Times New Roman" pitchFamily="18" charset="0"/>
              </a:rPr>
              <a:t>Teddy Sinaga</a:t>
            </a:r>
          </a:p>
        </p:txBody>
      </p:sp>
      <p:pic>
        <p:nvPicPr>
          <p:cNvPr id="5" name="05 - Love In A Peaceful World.mp3">
            <a:hlinkClick r:id="" action="ppaction://media"/>
          </p:cNvPr>
          <p:cNvPicPr>
            <a:picLocks noRot="1" noChangeAspect="1"/>
          </p:cNvPicPr>
          <p:nvPr>
            <a:audioFile r:link="rId1"/>
          </p:nvPr>
        </p:nvPicPr>
        <p:blipFill>
          <a:blip r:embed="rId4" cstate="email"/>
          <a:srcRect/>
          <a:stretch>
            <a:fillRect/>
          </a:stretch>
        </p:blipFill>
        <p:spPr bwMode="auto">
          <a:xfrm>
            <a:off x="8839200" y="0"/>
            <a:ext cx="304800" cy="304800"/>
          </a:xfrm>
          <a:prstGeom prst="rect">
            <a:avLst/>
          </a:prstGeom>
          <a:noFill/>
          <a:ln w="9525">
            <a:noFill/>
            <a:miter lim="800000"/>
            <a:headEnd/>
            <a:tailEnd/>
          </a:ln>
        </p:spPr>
      </p:pic>
    </p:spTree>
  </p:cSld>
  <p:clrMapOvr>
    <a:masterClrMapping/>
  </p:clrMapOvr>
  <p:transition spd="slow" advClick="0" advTm="4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1683"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5194300" y="741363"/>
            <a:ext cx="1954213" cy="461962"/>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effectLst>
                <a:outerShdw blurRad="38100" dist="38100" dir="2700000" algn="tl">
                  <a:srgbClr val="000000">
                    <a:alpha val="43137"/>
                  </a:srgbClr>
                </a:outerShdw>
              </a:effectLst>
            </a:endParaRPr>
          </a:p>
        </p:txBody>
      </p:sp>
      <p:sp>
        <p:nvSpPr>
          <p:cNvPr id="16" name="TextBox 15"/>
          <p:cNvSpPr txBox="1"/>
          <p:nvPr/>
        </p:nvSpPr>
        <p:spPr>
          <a:xfrm>
            <a:off x="2743200" y="6629400"/>
            <a:ext cx="304800" cy="215900"/>
          </a:xfrm>
          <a:prstGeom prst="rect">
            <a:avLst/>
          </a:prstGeom>
          <a:noFill/>
        </p:spPr>
        <p:txBody>
          <a:bodyPr>
            <a:spAutoFit/>
          </a:bodyPr>
          <a:lstStyle/>
          <a:p>
            <a:pPr>
              <a:defRPr/>
            </a:pPr>
            <a:r>
              <a:rPr lang="en-US" sz="800" dirty="0">
                <a:solidFill>
                  <a:schemeClr val="accent5">
                    <a:lumMod val="75000"/>
                  </a:schemeClr>
                </a:solidFill>
              </a:rPr>
              <a:t>.</a:t>
            </a:r>
          </a:p>
        </p:txBody>
      </p:sp>
      <p:pic>
        <p:nvPicPr>
          <p:cNvPr id="1026" name="Picture 2"/>
          <p:cNvPicPr>
            <a:picLocks noChangeAspect="1" noChangeArrowheads="1"/>
          </p:cNvPicPr>
          <p:nvPr/>
        </p:nvPicPr>
        <p:blipFill>
          <a:blip r:embed="rId4" cstate="email"/>
          <a:srcRect/>
          <a:stretch>
            <a:fillRect/>
          </a:stretch>
        </p:blipFill>
        <p:spPr bwMode="auto">
          <a:xfrm>
            <a:off x="762000" y="2133600"/>
            <a:ext cx="2971800" cy="4021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http://t3.gstatic.com/images?q=tbn:ANd9GcRFbu3DIQLKqPoHV6qyzUaKRp9bZNdEQiw6bw1kPUARKeA6abbVLA"/>
          <p:cNvPicPr>
            <a:picLocks noChangeAspect="1" noChangeArrowheads="1"/>
          </p:cNvPicPr>
          <p:nvPr/>
        </p:nvPicPr>
        <p:blipFill>
          <a:blip r:embed="rId5"/>
          <a:srcRect/>
          <a:stretch>
            <a:fillRect/>
          </a:stretch>
        </p:blipFill>
        <p:spPr bwMode="auto">
          <a:xfrm flipH="1">
            <a:off x="6293068" y="2912678"/>
            <a:ext cx="2819400" cy="2060823"/>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90114" name="Picture 2" descr="C:\Users\My Computer\Pictures\2012-07-27 photo in BB\photo in BB 475.jpg"/>
          <p:cNvPicPr>
            <a:picLocks noChangeAspect="1" noChangeArrowheads="1"/>
          </p:cNvPicPr>
          <p:nvPr/>
        </p:nvPicPr>
        <p:blipFill>
          <a:blip r:embed="rId6" cstate="email"/>
          <a:srcRect/>
          <a:stretch>
            <a:fillRect/>
          </a:stretch>
        </p:blipFill>
        <p:spPr bwMode="auto">
          <a:xfrm>
            <a:off x="3778468" y="2133600"/>
            <a:ext cx="3003332"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p:cNvSpPr>
            <a:spLocks noChangeArrowheads="1"/>
          </p:cNvSpPr>
          <p:nvPr/>
        </p:nvSpPr>
        <p:spPr bwMode="auto">
          <a:xfrm>
            <a:off x="1250950" y="6216650"/>
            <a:ext cx="3813175" cy="369888"/>
          </a:xfrm>
          <a:prstGeom prst="rect">
            <a:avLst/>
          </a:prstGeom>
          <a:noFill/>
          <a:ln w="9525">
            <a:noFill/>
            <a:miter lim="800000"/>
            <a:headEnd/>
            <a:tailEnd/>
          </a:ln>
        </p:spPr>
        <p:txBody>
          <a:bodyPr wrap="none">
            <a:spAutoFit/>
          </a:bodyPr>
          <a:lstStyle/>
          <a:p>
            <a:r>
              <a:rPr lang="en-US" b="1" i="1">
                <a:solidFill>
                  <a:srgbClr val="FF0000"/>
                </a:solidFill>
              </a:rPr>
              <a:t>(Photo ini hanya sebagai contoh)</a:t>
            </a:r>
            <a:endParaRPr lang="en-US">
              <a:solidFill>
                <a:srgbClr val="FF0000"/>
              </a:solidFill>
            </a:endParaRPr>
          </a:p>
        </p:txBody>
      </p:sp>
    </p:spTree>
  </p:cSld>
  <p:clrMapOvr>
    <a:masterClrMapping/>
  </p:clrMapOvr>
  <p:transition spd="slow"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5800" y="152400"/>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2707"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253288" y="306388"/>
            <a:ext cx="990600" cy="904875"/>
          </a:xfrm>
          <a:prstGeom prst="rect">
            <a:avLst/>
          </a:prstGeom>
          <a:noFill/>
          <a:ln w="9525">
            <a:noFill/>
            <a:miter lim="800000"/>
            <a:headEnd/>
            <a:tailEnd/>
          </a:ln>
        </p:spPr>
      </p:pic>
      <p:sp>
        <p:nvSpPr>
          <p:cNvPr id="41989" name="Rectangle 14"/>
          <p:cNvSpPr>
            <a:spLocks noChangeArrowheads="1"/>
          </p:cNvSpPr>
          <p:nvPr/>
        </p:nvSpPr>
        <p:spPr bwMode="auto">
          <a:xfrm>
            <a:off x="5070982" y="693738"/>
            <a:ext cx="2013821" cy="461665"/>
          </a:xfrm>
          <a:prstGeom prst="rect">
            <a:avLst/>
          </a:prstGeom>
          <a:noFill/>
          <a:ln w="9525">
            <a:noFill/>
            <a:miter lim="800000"/>
            <a:headEnd/>
            <a:tailEnd/>
          </a:ln>
        </p:spPr>
        <p:txBody>
          <a:bodyPr wrap="none">
            <a:spAutoFit/>
          </a:bodyPr>
          <a:lstStyle/>
          <a:p>
            <a:pPr algn="r">
              <a:defRPr/>
            </a:pPr>
            <a:r>
              <a:rPr lang="en-US" sz="2400" b="1" dirty="0" smtClean="0">
                <a:solidFill>
                  <a:srgbClr val="006600"/>
                </a:solidFill>
                <a:effectLst>
                  <a:outerShdw blurRad="38100" dist="38100" dir="2700000" algn="tl">
                    <a:srgbClr val="000000">
                      <a:alpha val="43137"/>
                    </a:srgbClr>
                  </a:outerShdw>
                </a:effectLst>
                <a:latin typeface="Cambria" pitchFamily="18" charset="0"/>
              </a:rPr>
              <a:t>PERINGATAN</a:t>
            </a:r>
            <a:endParaRPr lang="id-ID" dirty="0">
              <a:effectLst>
                <a:outerShdw blurRad="38100" dist="38100" dir="2700000" algn="tl">
                  <a:srgbClr val="000000">
                    <a:alpha val="43137"/>
                  </a:srgbClr>
                </a:outerShdw>
              </a:effectLst>
            </a:endParaRPr>
          </a:p>
        </p:txBody>
      </p:sp>
      <p:sp>
        <p:nvSpPr>
          <p:cNvPr id="16" name="TextBox 15"/>
          <p:cNvSpPr txBox="1"/>
          <p:nvPr/>
        </p:nvSpPr>
        <p:spPr>
          <a:xfrm>
            <a:off x="2743200" y="6629400"/>
            <a:ext cx="304800" cy="215900"/>
          </a:xfrm>
          <a:prstGeom prst="rect">
            <a:avLst/>
          </a:prstGeom>
          <a:noFill/>
        </p:spPr>
        <p:txBody>
          <a:bodyPr>
            <a:spAutoFit/>
          </a:bodyPr>
          <a:lstStyle/>
          <a:p>
            <a:pPr>
              <a:defRPr/>
            </a:pPr>
            <a:r>
              <a:rPr lang="en-US" sz="800" dirty="0">
                <a:solidFill>
                  <a:schemeClr val="accent5">
                    <a:lumMod val="75000"/>
                  </a:schemeClr>
                </a:solidFill>
              </a:rPr>
              <a:t>.</a:t>
            </a:r>
          </a:p>
        </p:txBody>
      </p:sp>
      <p:sp>
        <p:nvSpPr>
          <p:cNvPr id="14" name="TextBox 13"/>
          <p:cNvSpPr txBox="1"/>
          <p:nvPr/>
        </p:nvSpPr>
        <p:spPr>
          <a:xfrm>
            <a:off x="484496" y="1434152"/>
            <a:ext cx="7924800" cy="1754188"/>
          </a:xfrm>
          <a:prstGeom prst="rect">
            <a:avLst/>
          </a:prstGeom>
          <a:noFill/>
        </p:spPr>
        <p:txBody>
          <a:bodyPr>
            <a:spAutoFit/>
          </a:bodyPr>
          <a:lstStyle/>
          <a:p>
            <a:pPr algn="r">
              <a:defRPr/>
            </a:pPr>
            <a:r>
              <a:rPr lang="en-US" sz="2800" u="sng" dirty="0">
                <a:solidFill>
                  <a:srgbClr val="FF0000"/>
                </a:solidFill>
                <a:effectLst>
                  <a:outerShdw blurRad="38100" dist="38100" dir="2700000" algn="tl">
                    <a:srgbClr val="000000">
                      <a:alpha val="43137"/>
                    </a:srgbClr>
                  </a:outerShdw>
                </a:effectLst>
                <a:latin typeface="Berlin Sans FB Demi" pitchFamily="34" charset="0"/>
              </a:rPr>
              <a:t>SANGAT BERBAHAYA </a:t>
            </a:r>
            <a:r>
              <a:rPr lang="en-US" sz="2300" u="sng" dirty="0">
                <a:solidFill>
                  <a:srgbClr val="FF0000"/>
                </a:solidFill>
                <a:effectLst>
                  <a:outerShdw blurRad="38100" dist="38100" dir="2700000" algn="tl">
                    <a:srgbClr val="000000">
                      <a:alpha val="43137"/>
                    </a:srgbClr>
                  </a:outerShdw>
                </a:effectLst>
                <a:latin typeface="Berlin Sans FB Demi" pitchFamily="34" charset="0"/>
              </a:rPr>
              <a:t>BAGI ANDA &amp; ORANG LAIN</a:t>
            </a:r>
          </a:p>
          <a:p>
            <a:pPr algn="r">
              <a:defRPr/>
            </a:pPr>
            <a:endParaRPr lang="en-US" sz="1100" dirty="0">
              <a:solidFill>
                <a:schemeClr val="accent3">
                  <a:lumMod val="50000"/>
                </a:schemeClr>
              </a:solidFill>
              <a:latin typeface="Berlin Sans FB Demi" pitchFamily="34" charset="0"/>
            </a:endParaRPr>
          </a:p>
          <a:p>
            <a:pPr algn="r">
              <a:defRPr/>
            </a:pPr>
            <a:r>
              <a:rPr lang="en-US" sz="2300" dirty="0">
                <a:solidFill>
                  <a:schemeClr val="accent3">
                    <a:lumMod val="50000"/>
                  </a:schemeClr>
                </a:solidFill>
                <a:latin typeface="Berlin Sans FB Demi" pitchFamily="34" charset="0"/>
              </a:rPr>
              <a:t>DILARANG MASUK GERBANG UTAMA CONDOMINIUM </a:t>
            </a:r>
          </a:p>
          <a:p>
            <a:pPr algn="r">
              <a:defRPr/>
            </a:pPr>
            <a:r>
              <a:rPr lang="en-US" sz="2300" dirty="0" err="1">
                <a:solidFill>
                  <a:schemeClr val="accent3">
                    <a:lumMod val="50000"/>
                  </a:schemeClr>
                </a:solidFill>
                <a:latin typeface="Berlin Sans FB Demi" pitchFamily="34" charset="0"/>
              </a:rPr>
              <a:t>dari</a:t>
            </a:r>
            <a:r>
              <a:rPr lang="en-US" sz="2300" dirty="0">
                <a:solidFill>
                  <a:schemeClr val="accent3">
                    <a:lumMod val="50000"/>
                  </a:schemeClr>
                </a:solidFill>
                <a:latin typeface="Berlin Sans FB Demi" pitchFamily="34" charset="0"/>
              </a:rPr>
              <a:t> </a:t>
            </a:r>
            <a:r>
              <a:rPr lang="en-US" sz="2300" dirty="0" err="1">
                <a:solidFill>
                  <a:schemeClr val="accent3">
                    <a:lumMod val="50000"/>
                  </a:schemeClr>
                </a:solidFill>
                <a:latin typeface="Berlin Sans FB Demi" pitchFamily="34" charset="0"/>
              </a:rPr>
              <a:t>jalur</a:t>
            </a:r>
            <a:r>
              <a:rPr lang="en-US" sz="2300" dirty="0">
                <a:solidFill>
                  <a:schemeClr val="accent3">
                    <a:lumMod val="50000"/>
                  </a:schemeClr>
                </a:solidFill>
                <a:latin typeface="Berlin Sans FB Demi" pitchFamily="34" charset="0"/>
              </a:rPr>
              <a:t> </a:t>
            </a:r>
            <a:r>
              <a:rPr lang="en-US" sz="2300" dirty="0" err="1">
                <a:solidFill>
                  <a:schemeClr val="accent3">
                    <a:lumMod val="50000"/>
                  </a:schemeClr>
                </a:solidFill>
                <a:latin typeface="Berlin Sans FB Demi" pitchFamily="34" charset="0"/>
              </a:rPr>
              <a:t>keluar</a:t>
            </a:r>
            <a:r>
              <a:rPr lang="en-US" sz="2300" dirty="0">
                <a:solidFill>
                  <a:schemeClr val="accent3">
                    <a:lumMod val="50000"/>
                  </a:schemeClr>
                </a:solidFill>
                <a:latin typeface="Berlin Sans FB Demi" pitchFamily="34" charset="0"/>
              </a:rPr>
              <a:t> Mall (Cambridge City Square) </a:t>
            </a:r>
          </a:p>
          <a:p>
            <a:pPr algn="r">
              <a:defRPr/>
            </a:pPr>
            <a:r>
              <a:rPr lang="en-US" sz="2300" dirty="0">
                <a:solidFill>
                  <a:srgbClr val="FF0000"/>
                </a:solidFill>
                <a:latin typeface="Berlin Sans FB Demi" pitchFamily="34" charset="0"/>
              </a:rPr>
              <a:t>-----</a:t>
            </a:r>
            <a:r>
              <a:rPr lang="en-US" sz="2300" dirty="0" err="1">
                <a:solidFill>
                  <a:srgbClr val="FF0000"/>
                </a:solidFill>
                <a:latin typeface="Berlin Sans FB Demi" pitchFamily="34" charset="0"/>
              </a:rPr>
              <a:t>Melawan</a:t>
            </a:r>
            <a:r>
              <a:rPr lang="en-US" sz="2300" dirty="0">
                <a:solidFill>
                  <a:srgbClr val="FF0000"/>
                </a:solidFill>
                <a:latin typeface="Berlin Sans FB Demi" pitchFamily="34" charset="0"/>
              </a:rPr>
              <a:t> </a:t>
            </a:r>
            <a:r>
              <a:rPr lang="en-US" sz="2300" dirty="0" err="1">
                <a:solidFill>
                  <a:srgbClr val="FF0000"/>
                </a:solidFill>
                <a:latin typeface="Berlin Sans FB Demi" pitchFamily="34" charset="0"/>
              </a:rPr>
              <a:t>Arah</a:t>
            </a:r>
            <a:r>
              <a:rPr lang="en-US" sz="2300" dirty="0">
                <a:solidFill>
                  <a:srgbClr val="FF0000"/>
                </a:solidFill>
                <a:latin typeface="Berlin Sans FB Demi" pitchFamily="34" charset="0"/>
              </a:rPr>
              <a:t> </a:t>
            </a:r>
            <a:r>
              <a:rPr lang="en-US" sz="2300" dirty="0" err="1">
                <a:solidFill>
                  <a:srgbClr val="FF0000"/>
                </a:solidFill>
                <a:latin typeface="Berlin Sans FB Demi" pitchFamily="34" charset="0"/>
              </a:rPr>
              <a:t>Melanggar</a:t>
            </a:r>
            <a:r>
              <a:rPr lang="en-US" sz="2300" dirty="0">
                <a:solidFill>
                  <a:srgbClr val="FF0000"/>
                </a:solidFill>
                <a:latin typeface="Berlin Sans FB Demi" pitchFamily="34" charset="0"/>
              </a:rPr>
              <a:t> </a:t>
            </a:r>
            <a:r>
              <a:rPr lang="en-US" sz="2300" dirty="0" err="1">
                <a:solidFill>
                  <a:srgbClr val="FF0000"/>
                </a:solidFill>
                <a:latin typeface="Berlin Sans FB Demi" pitchFamily="34" charset="0"/>
              </a:rPr>
              <a:t>Aturan</a:t>
            </a:r>
            <a:r>
              <a:rPr lang="en-US" sz="2300" dirty="0">
                <a:solidFill>
                  <a:srgbClr val="FF0000"/>
                </a:solidFill>
                <a:latin typeface="Berlin Sans FB Demi" pitchFamily="34" charset="0"/>
              </a:rPr>
              <a:t> </a:t>
            </a:r>
            <a:r>
              <a:rPr lang="en-US" sz="2300" dirty="0" err="1">
                <a:solidFill>
                  <a:srgbClr val="FF0000"/>
                </a:solidFill>
                <a:latin typeface="Berlin Sans FB Demi" pitchFamily="34" charset="0"/>
              </a:rPr>
              <a:t>Lalulintas</a:t>
            </a:r>
            <a:r>
              <a:rPr lang="en-US" sz="2300" dirty="0">
                <a:solidFill>
                  <a:srgbClr val="FF0000"/>
                </a:solidFill>
                <a:latin typeface="Berlin Sans FB Demi" pitchFamily="34" charset="0"/>
              </a:rPr>
              <a:t>-----</a:t>
            </a:r>
          </a:p>
        </p:txBody>
      </p:sp>
      <p:pic>
        <p:nvPicPr>
          <p:cNvPr id="3" name="Picture 2"/>
          <p:cNvPicPr>
            <a:picLocks noChangeAspect="1" noChangeArrowheads="1"/>
          </p:cNvPicPr>
          <p:nvPr/>
        </p:nvPicPr>
        <p:blipFill>
          <a:blip r:embed="rId4"/>
          <a:srcRect/>
          <a:stretch>
            <a:fillRect/>
          </a:stretch>
        </p:blipFill>
        <p:spPr bwMode="auto">
          <a:xfrm>
            <a:off x="1905000" y="3200400"/>
            <a:ext cx="5638800" cy="37338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5" cstate="email"/>
          <a:srcRect/>
          <a:stretch>
            <a:fillRect/>
          </a:stretch>
        </p:blipFill>
        <p:spPr bwMode="auto">
          <a:xfrm>
            <a:off x="6248400" y="4343400"/>
            <a:ext cx="3055938" cy="2514600"/>
          </a:xfrm>
          <a:prstGeom prst="rect">
            <a:avLst/>
          </a:prstGeom>
          <a:ln>
            <a:noFill/>
          </a:ln>
          <a:effectLst>
            <a:outerShdw blurRad="292100" dist="139700" dir="2700000" algn="tl" rotWithShape="0">
              <a:srgbClr val="333333">
                <a:alpha val="65000"/>
              </a:srgbClr>
            </a:outerShdw>
          </a:effectLst>
        </p:spPr>
      </p:pic>
      <p:pic>
        <p:nvPicPr>
          <p:cNvPr id="15" name="Picture 3"/>
          <p:cNvPicPr>
            <a:picLocks noChangeAspect="1" noChangeArrowheads="1"/>
          </p:cNvPicPr>
          <p:nvPr/>
        </p:nvPicPr>
        <p:blipFill>
          <a:blip r:embed="rId6"/>
          <a:stretch>
            <a:fillRect/>
          </a:stretch>
        </p:blipFill>
        <p:spPr bwMode="auto">
          <a:xfrm>
            <a:off x="-76200" y="4349750"/>
            <a:ext cx="3048000" cy="2505075"/>
          </a:xfrm>
          <a:prstGeom prst="rect">
            <a:avLst/>
          </a:prstGeom>
          <a:noFill/>
          <a:ln>
            <a:noFill/>
          </a:ln>
        </p:spPr>
      </p:pic>
      <p:sp>
        <p:nvSpPr>
          <p:cNvPr id="17" name="Right Arrow 16"/>
          <p:cNvSpPr/>
          <p:nvPr/>
        </p:nvSpPr>
        <p:spPr>
          <a:xfrm rot="3408732">
            <a:off x="970160" y="4536528"/>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Click="0"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5800" y="152400"/>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2707"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253288" y="306388"/>
            <a:ext cx="990600" cy="904875"/>
          </a:xfrm>
          <a:prstGeom prst="rect">
            <a:avLst/>
          </a:prstGeom>
          <a:noFill/>
          <a:ln w="9525">
            <a:noFill/>
            <a:miter lim="800000"/>
            <a:headEnd/>
            <a:tailEnd/>
          </a:ln>
        </p:spPr>
      </p:pic>
      <p:sp>
        <p:nvSpPr>
          <p:cNvPr id="16" name="TextBox 15"/>
          <p:cNvSpPr txBox="1"/>
          <p:nvPr/>
        </p:nvSpPr>
        <p:spPr>
          <a:xfrm>
            <a:off x="2743200" y="6629400"/>
            <a:ext cx="304800" cy="215900"/>
          </a:xfrm>
          <a:prstGeom prst="rect">
            <a:avLst/>
          </a:prstGeom>
          <a:noFill/>
        </p:spPr>
        <p:txBody>
          <a:bodyPr>
            <a:spAutoFit/>
          </a:bodyPr>
          <a:lstStyle/>
          <a:p>
            <a:pPr>
              <a:defRPr/>
            </a:pPr>
            <a:r>
              <a:rPr lang="en-US" sz="800" dirty="0">
                <a:solidFill>
                  <a:schemeClr val="accent5">
                    <a:lumMod val="75000"/>
                  </a:schemeClr>
                </a:solidFill>
              </a:rPr>
              <a:t>.</a:t>
            </a:r>
          </a:p>
        </p:txBody>
      </p:sp>
      <p:pic>
        <p:nvPicPr>
          <p:cNvPr id="3" name="Picture 2"/>
          <p:cNvPicPr>
            <a:picLocks noChangeAspect="1" noChangeArrowheads="1"/>
          </p:cNvPicPr>
          <p:nvPr/>
        </p:nvPicPr>
        <p:blipFill>
          <a:blip r:embed="rId4"/>
          <a:srcRect/>
          <a:stretch>
            <a:fillRect/>
          </a:stretch>
        </p:blipFill>
        <p:spPr bwMode="auto">
          <a:xfrm>
            <a:off x="2702256" y="4477527"/>
            <a:ext cx="4191000" cy="2775121"/>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5" cstate="email"/>
          <a:srcRect/>
          <a:stretch>
            <a:fillRect/>
          </a:stretch>
        </p:blipFill>
        <p:spPr bwMode="auto">
          <a:xfrm>
            <a:off x="6918744" y="5029200"/>
            <a:ext cx="2149056" cy="1768366"/>
          </a:xfrm>
          <a:prstGeom prst="rect">
            <a:avLst/>
          </a:prstGeom>
          <a:ln>
            <a:noFill/>
          </a:ln>
          <a:effectLst>
            <a:outerShdw blurRad="292100" dist="139700" dir="2700000" algn="tl" rotWithShape="0">
              <a:srgbClr val="333333">
                <a:alpha val="65000"/>
              </a:srgbClr>
            </a:outerShdw>
          </a:effectLst>
        </p:spPr>
      </p:pic>
      <p:pic>
        <p:nvPicPr>
          <p:cNvPr id="15" name="Picture 3"/>
          <p:cNvPicPr>
            <a:picLocks noChangeAspect="1" noChangeArrowheads="1"/>
          </p:cNvPicPr>
          <p:nvPr/>
        </p:nvPicPr>
        <p:blipFill>
          <a:blip r:embed="rId6"/>
          <a:stretch>
            <a:fillRect/>
          </a:stretch>
        </p:blipFill>
        <p:spPr bwMode="auto">
          <a:xfrm>
            <a:off x="125104" y="3966686"/>
            <a:ext cx="2590800" cy="2129314"/>
          </a:xfrm>
          <a:prstGeom prst="rect">
            <a:avLst/>
          </a:prstGeom>
          <a:noFill/>
          <a:ln>
            <a:noFill/>
          </a:ln>
        </p:spPr>
      </p:pic>
      <p:sp>
        <p:nvSpPr>
          <p:cNvPr id="18" name="TextBox 17"/>
          <p:cNvSpPr txBox="1"/>
          <p:nvPr/>
        </p:nvSpPr>
        <p:spPr>
          <a:xfrm>
            <a:off x="304800" y="1420785"/>
            <a:ext cx="7987352" cy="2985433"/>
          </a:xfrm>
          <a:prstGeom prst="rect">
            <a:avLst/>
          </a:prstGeom>
          <a:noFill/>
        </p:spPr>
        <p:txBody>
          <a:bodyPr wrap="square" rtlCol="0">
            <a:spAutoFit/>
          </a:bodyPr>
          <a:lstStyle/>
          <a:p>
            <a:pPr algn="r"/>
            <a:r>
              <a:rPr lang="en-US" sz="2400" u="sng" dirty="0" smtClean="0">
                <a:solidFill>
                  <a:srgbClr val="FF0000"/>
                </a:solidFill>
                <a:effectLst>
                  <a:outerShdw blurRad="38100" dist="38100" dir="2700000" algn="tl">
                    <a:srgbClr val="000000">
                      <a:alpha val="43137"/>
                    </a:srgbClr>
                  </a:outerShdw>
                </a:effectLst>
                <a:latin typeface="Berlin Sans FB Demi" pitchFamily="34" charset="0"/>
              </a:rPr>
              <a:t>VERY RISKY &amp; DANGEROUS ATTEMPTS</a:t>
            </a:r>
          </a:p>
          <a:p>
            <a:pPr algn="r"/>
            <a:r>
              <a:rPr lang="en-US" sz="2400" dirty="0" smtClean="0">
                <a:solidFill>
                  <a:srgbClr val="003300"/>
                </a:solidFill>
                <a:latin typeface="Berlin Sans FB Demi" pitchFamily="34" charset="0"/>
              </a:rPr>
              <a:t>For yourself, your family and to the others</a:t>
            </a:r>
          </a:p>
          <a:p>
            <a:pPr algn="r"/>
            <a:r>
              <a:rPr lang="en-US" sz="2000" dirty="0" smtClean="0">
                <a:solidFill>
                  <a:srgbClr val="003300"/>
                </a:solidFill>
                <a:latin typeface="Berlin Sans FB Demi" pitchFamily="34" charset="0"/>
              </a:rPr>
              <a:t>Please be advised NOT TO TAKE SHORTCUTS lanes from Cambridge City Square Mall to Cambridge Condominium Entry/Exit Lanes.</a:t>
            </a:r>
          </a:p>
          <a:p>
            <a:pPr algn="r"/>
            <a:r>
              <a:rPr lang="en-US" sz="2000" dirty="0" smtClean="0">
                <a:solidFill>
                  <a:srgbClr val="003300"/>
                </a:solidFill>
                <a:latin typeface="Berlin Sans FB Demi" pitchFamily="34" charset="0"/>
              </a:rPr>
              <a:t>This is AGAINST the Traffic Rules &amp; can cause CAR ACCIDENTS, that would cause loss of lives among us, RESIDENTs, TENANTS, WORKERS as well, due to human carelessness.</a:t>
            </a:r>
          </a:p>
          <a:p>
            <a:pPr algn="r"/>
            <a:r>
              <a:rPr lang="en-US" sz="2000" dirty="0" smtClean="0">
                <a:solidFill>
                  <a:srgbClr val="003300"/>
                </a:solidFill>
                <a:latin typeface="Berlin Sans FB Demi" pitchFamily="34" charset="0"/>
              </a:rPr>
              <a:t>Condominium Management strictly advise this </a:t>
            </a:r>
          </a:p>
          <a:p>
            <a:pPr algn="r"/>
            <a:r>
              <a:rPr lang="en-US" sz="2000" dirty="0" smtClean="0">
                <a:solidFill>
                  <a:srgbClr val="003300"/>
                </a:solidFill>
                <a:latin typeface="Berlin Sans FB Demi" pitchFamily="34" charset="0"/>
              </a:rPr>
              <a:t>safety measures for the common good</a:t>
            </a:r>
          </a:p>
        </p:txBody>
      </p:sp>
      <p:cxnSp>
        <p:nvCxnSpPr>
          <p:cNvPr id="17" name="Straight Arrow Connector 16"/>
          <p:cNvCxnSpPr/>
          <p:nvPr/>
        </p:nvCxnSpPr>
        <p:spPr>
          <a:xfrm flipV="1">
            <a:off x="762000" y="4800600"/>
            <a:ext cx="838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4"/>
          <p:cNvSpPr>
            <a:spLocks noChangeArrowheads="1"/>
          </p:cNvSpPr>
          <p:nvPr/>
        </p:nvSpPr>
        <p:spPr bwMode="auto">
          <a:xfrm>
            <a:off x="1219200" y="693738"/>
            <a:ext cx="5865580" cy="461665"/>
          </a:xfrm>
          <a:prstGeom prst="rect">
            <a:avLst/>
          </a:prstGeom>
          <a:noFill/>
          <a:ln w="9525">
            <a:noFill/>
            <a:miter lim="800000"/>
            <a:headEnd/>
            <a:tailEnd/>
          </a:ln>
        </p:spPr>
        <p:txBody>
          <a:bodyPr wrap="none">
            <a:spAutoFit/>
          </a:bodyPr>
          <a:lstStyle/>
          <a:p>
            <a:pPr algn="r">
              <a:defRPr/>
            </a:pPr>
            <a:r>
              <a:rPr lang="en-US" sz="2400" b="1" dirty="0" smtClean="0">
                <a:solidFill>
                  <a:srgbClr val="006600"/>
                </a:solidFill>
                <a:effectLst>
                  <a:outerShdw blurRad="38100" dist="38100" dir="2700000" algn="tl">
                    <a:srgbClr val="000000">
                      <a:alpha val="43137"/>
                    </a:srgbClr>
                  </a:outerShdw>
                </a:effectLst>
                <a:latin typeface="Cambria" pitchFamily="18" charset="0"/>
              </a:rPr>
              <a:t>REMINDER TO INTOLERABLE BEHAVIOR</a:t>
            </a:r>
            <a:endParaRPr lang="id-ID" dirty="0">
              <a:effectLst>
                <a:outerShdw blurRad="38100" dist="38100" dir="2700000" algn="tl">
                  <a:srgbClr val="000000">
                    <a:alpha val="43137"/>
                  </a:srgbClr>
                </a:outerShdw>
              </a:effectLst>
            </a:endParaRPr>
          </a:p>
        </p:txBody>
      </p:sp>
    </p:spTree>
  </p:cSld>
  <p:clrMapOvr>
    <a:masterClrMapping/>
  </p:clrMapOvr>
  <p:transition spd="slow" advClick="0"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75778"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a:ln w="10541" cmpd="sng">
                    <a:noFill/>
                    <a:prstDash val="solid"/>
                  </a:ln>
                  <a:solidFill>
                    <a:srgbClr val="006600"/>
                  </a:solidFill>
                  <a:effectLst>
                    <a:outerShdw blurRad="38100" dist="38100" dir="2700000" algn="tl">
                      <a:srgbClr val="000000">
                        <a:alpha val="43137"/>
                      </a:srgbClr>
                    </a:outerShdw>
                  </a:effectLst>
                </a:rPr>
                <a:t>LAIN –LAIN </a:t>
              </a:r>
              <a:r>
                <a:rPr lang="en-US" b="1" dirty="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5779"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1" name="TextBox 10"/>
          <p:cNvSpPr txBox="1">
            <a:spLocks noChangeArrowheads="1"/>
          </p:cNvSpPr>
          <p:nvPr/>
        </p:nvSpPr>
        <p:spPr bwMode="auto">
          <a:xfrm>
            <a:off x="533400" y="1524000"/>
            <a:ext cx="8229600" cy="5262563"/>
          </a:xfrm>
          <a:prstGeom prst="rect">
            <a:avLst/>
          </a:prstGeom>
          <a:noFill/>
          <a:ln w="9525">
            <a:noFill/>
            <a:miter lim="800000"/>
            <a:headEnd/>
            <a:tailEnd/>
          </a:ln>
        </p:spPr>
        <p:txBody>
          <a:bodyPr>
            <a:spAutoFit/>
          </a:bodyPr>
          <a:lstStyle/>
          <a:p>
            <a:pPr marL="342900" indent="-342900">
              <a:buFont typeface="Corbel" pitchFamily="34" charset="0"/>
              <a:buAutoNum type="arabicPeriod"/>
            </a:pPr>
            <a:r>
              <a:rPr lang="en-US" sz="2400" b="1">
                <a:latin typeface="Footlight MT Light" pitchFamily="18" charset="0"/>
              </a:rPr>
              <a:t>Jika ada PERUBAHAN &amp; INFORMASI TAMBAHAN, mengenai</a:t>
            </a:r>
            <a:r>
              <a:rPr lang="en-US" sz="4000" b="1">
                <a:solidFill>
                  <a:srgbClr val="FFFF00"/>
                </a:solidFill>
                <a:latin typeface="Footlight MT Light" pitchFamily="18" charset="0"/>
                <a:ea typeface="Calibri" pitchFamily="34" charset="0"/>
                <a:cs typeface="Times New Roman" pitchFamily="18" charset="0"/>
              </a:rPr>
              <a:t> </a:t>
            </a:r>
            <a:r>
              <a:rPr lang="en-US" sz="2800" b="1">
                <a:solidFill>
                  <a:srgbClr val="FFFF00"/>
                </a:solidFill>
                <a:latin typeface="Footlight MT Light" pitchFamily="18" charset="0"/>
                <a:ea typeface="Calibri" pitchFamily="34" charset="0"/>
                <a:cs typeface="Times New Roman" pitchFamily="18" charset="0"/>
              </a:rPr>
              <a:t>IN</a:t>
            </a:r>
            <a:r>
              <a:rPr lang="en-US" b="1">
                <a:solidFill>
                  <a:srgbClr val="FFFF00"/>
                </a:solidFill>
                <a:latin typeface="Footlight MT Light" pitchFamily="18" charset="0"/>
                <a:ea typeface="Calibri" pitchFamily="34" charset="0"/>
                <a:cs typeface="Times New Roman" pitchFamily="18" charset="0"/>
              </a:rPr>
              <a:t>SIDE</a:t>
            </a:r>
            <a:r>
              <a:rPr lang="en-US" sz="2400" b="1">
                <a:latin typeface="Footlight MT Light" pitchFamily="18" charset="0"/>
              </a:rPr>
              <a:t>  akan segera kami masukan.</a:t>
            </a:r>
          </a:p>
          <a:p>
            <a:pPr marL="342900" indent="-342900">
              <a:buFont typeface="Corbel" pitchFamily="34" charset="0"/>
              <a:buAutoNum type="arabicPeriod"/>
            </a:pPr>
            <a:r>
              <a:rPr lang="en-US" sz="2400" b="1">
                <a:latin typeface="Footlight MT Light" pitchFamily="18" charset="0"/>
              </a:rPr>
              <a:t>Seluruh Resident di mohon untuk selalu melihat Resident Info TV Channel ini.</a:t>
            </a:r>
          </a:p>
          <a:p>
            <a:pPr marL="342900" indent="-342900">
              <a:buFont typeface="Corbel" pitchFamily="34" charset="0"/>
              <a:buAutoNum type="arabicPeriod"/>
            </a:pPr>
            <a:r>
              <a:rPr lang="en-US" sz="2400" b="1">
                <a:latin typeface="Footlight MT Light" pitchFamily="18" charset="0"/>
              </a:rPr>
              <a:t>Jika ada Keluhan, Masukan atau Ide-ide untuk kebaikan bersama, silahkan menyurati atau menghubungi Tenant Relations, Assistant Manager  atau General Manager langsung. </a:t>
            </a:r>
          </a:p>
          <a:p>
            <a:pPr marL="342900" indent="-342900">
              <a:buFont typeface="Corbel" pitchFamily="34" charset="0"/>
              <a:buAutoNum type="arabicPeriod"/>
            </a:pPr>
            <a:r>
              <a:rPr lang="en-US" sz="2400" b="1">
                <a:latin typeface="Footlight MT Light" pitchFamily="18" charset="0"/>
              </a:rPr>
              <a:t>Jika ada hal yang belum jelas atau yang ingin ditanyakan, silahkan bertanya LANGSUNG, karena kami ada 24 JAM.  </a:t>
            </a:r>
          </a:p>
          <a:p>
            <a:pPr marL="342900" indent="-342900" algn="r"/>
            <a:endParaRPr lang="en-US" sz="2400">
              <a:latin typeface="Brush Script Std" pitchFamily="50" charset="0"/>
            </a:endParaRPr>
          </a:p>
          <a:p>
            <a:pPr marL="342900" indent="-342900" algn="r"/>
            <a:r>
              <a:rPr lang="en-US" sz="2800">
                <a:latin typeface="Brush Script MT" pitchFamily="66" charset="0"/>
              </a:rPr>
              <a:t>Condominium Management</a:t>
            </a:r>
          </a:p>
          <a:p>
            <a:pPr marL="342900" indent="-342900"/>
            <a:endParaRPr lang="en-US" sz="2400" b="1">
              <a:latin typeface="Footlight MT Light" pitchFamily="18" charset="0"/>
            </a:endParaRPr>
          </a:p>
        </p:txBody>
      </p:sp>
    </p:spTree>
  </p:cSld>
  <p:clrMapOvr>
    <a:masterClrMapping/>
  </p:clrMapOvr>
  <p:transition spd="slow" advClick="0" advTm="4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7" presetClass="entr" presetSubtype="4"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5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grpSp>
        <p:nvGrpSpPr>
          <p:cNvPr id="5632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5841" name="Rectangle 1"/>
          <p:cNvSpPr>
            <a:spLocks noChangeArrowheads="1"/>
          </p:cNvSpPr>
          <p:nvPr/>
        </p:nvSpPr>
        <p:spPr bwMode="auto">
          <a:xfrm>
            <a:off x="623668" y="-14594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a:t>
            </a:r>
            <a:r>
              <a:rPr lang="en-US" sz="2000" b="1" dirty="0" err="1" smtClean="0">
                <a:latin typeface="Footlight MT Light" pitchFamily="18" charset="0"/>
                <a:ea typeface="Calibri" pitchFamily="34" charset="0"/>
                <a:cs typeface="Times New Roman" pitchFamily="18" charset="0"/>
              </a:rPr>
              <a:t>Oktober</a:t>
            </a:r>
            <a:r>
              <a:rPr lang="en-US" sz="2000" b="1" dirty="0" smtClean="0">
                <a:latin typeface="Footlight MT Light" pitchFamily="18" charset="0"/>
                <a:ea typeface="Calibri" pitchFamily="34" charset="0"/>
                <a:cs typeface="Times New Roman" pitchFamily="18" charset="0"/>
              </a:rPr>
              <a:t> </a:t>
            </a:r>
            <a:r>
              <a:rPr lang="en-US" sz="2000" b="1" dirty="0">
                <a:latin typeface="Footlight MT Light" pitchFamily="18" charset="0"/>
                <a:ea typeface="Calibri" pitchFamily="34" charset="0"/>
                <a:cs typeface="Times New Roman" pitchFamily="18" charset="0"/>
              </a:rPr>
              <a:t>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07315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6325" name="Picture 2" descr="H:\GMTS\Logo Cambridge\CAMBRIDGE-4.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31750" name="TextBox 13"/>
          <p:cNvSpPr txBox="1">
            <a:spLocks noChangeArrowheads="1"/>
          </p:cNvSpPr>
          <p:nvPr/>
        </p:nvSpPr>
        <p:spPr bwMode="auto">
          <a:xfrm>
            <a:off x="533400" y="990600"/>
            <a:ext cx="8305800" cy="4185761"/>
          </a:xfrm>
          <a:prstGeom prst="rect">
            <a:avLst/>
          </a:prstGeom>
          <a:noFill/>
          <a:ln w="9525">
            <a:noFill/>
            <a:miter lim="800000"/>
            <a:headEnd/>
            <a:tailEnd/>
          </a:ln>
        </p:spPr>
        <p:txBody>
          <a:bodyPr>
            <a:spAutoFit/>
          </a:bodyPr>
          <a:lstStyle/>
          <a:p>
            <a:pPr>
              <a:defRPr/>
            </a:pPr>
            <a:endParaRPr lang="en-US" sz="2400" u="sng" dirty="0">
              <a:latin typeface="Brush Script Std" pitchFamily="50" charset="0"/>
            </a:endParaRPr>
          </a:p>
          <a:p>
            <a:pPr>
              <a:defRPr/>
            </a:pPr>
            <a:endParaRPr lang="en-US" dirty="0"/>
          </a:p>
          <a:p>
            <a:pPr>
              <a:defRPr/>
            </a:pPr>
            <a:r>
              <a:rPr lang="en-US" sz="2000" b="1" u="sng" dirty="0"/>
              <a:t>Info INSIDE </a:t>
            </a:r>
            <a:r>
              <a:rPr lang="en-US" sz="2000" b="1" u="sng" dirty="0" smtClean="0"/>
              <a:t> / News </a:t>
            </a:r>
            <a:r>
              <a:rPr lang="en-US" sz="2000" b="1" u="sng" dirty="0"/>
              <a:t>of INSIDE </a:t>
            </a:r>
          </a:p>
          <a:p>
            <a:pPr>
              <a:defRPr/>
            </a:pPr>
            <a:endParaRPr lang="en-US" sz="1000" dirty="0"/>
          </a:p>
          <a:p>
            <a:pPr>
              <a:defRPr/>
            </a:pPr>
            <a:r>
              <a:rPr lang="en-US" sz="2000" dirty="0" err="1"/>
              <a:t>Untuk</a:t>
            </a:r>
            <a:r>
              <a:rPr lang="en-US" sz="2000" dirty="0"/>
              <a:t> info INSIDE yang </a:t>
            </a:r>
            <a:r>
              <a:rPr lang="en-US" sz="2000" dirty="0" err="1"/>
              <a:t>di</a:t>
            </a:r>
            <a:r>
              <a:rPr lang="en-US" sz="2000" dirty="0"/>
              <a:t> </a:t>
            </a:r>
            <a:r>
              <a:rPr lang="en-US" sz="2000" dirty="0" err="1"/>
              <a:t>tampilkan</a:t>
            </a:r>
            <a:r>
              <a:rPr lang="en-US" sz="2000" dirty="0"/>
              <a:t> </a:t>
            </a:r>
            <a:r>
              <a:rPr lang="en-US" sz="2000" dirty="0" err="1"/>
              <a:t>di</a:t>
            </a:r>
            <a:r>
              <a:rPr lang="en-US" sz="2000" dirty="0"/>
              <a:t> Resident Info TV Channel </a:t>
            </a:r>
            <a:r>
              <a:rPr lang="en-US" sz="2000" dirty="0" err="1"/>
              <a:t>pada</a:t>
            </a:r>
            <a:r>
              <a:rPr lang="en-US" sz="2000" dirty="0"/>
              <a:t> </a:t>
            </a:r>
            <a:r>
              <a:rPr lang="en-US" sz="2000" dirty="0" err="1"/>
              <a:t>bulan-bulan</a:t>
            </a:r>
            <a:r>
              <a:rPr lang="en-US" sz="2000" dirty="0"/>
              <a:t> </a:t>
            </a:r>
            <a:r>
              <a:rPr lang="en-US" sz="2000" dirty="0" err="1"/>
              <a:t>sebelumnya</a:t>
            </a:r>
            <a:r>
              <a:rPr lang="en-US" sz="2000" dirty="0"/>
              <a:t>, </a:t>
            </a:r>
            <a:r>
              <a:rPr lang="en-US" sz="2000" dirty="0" err="1"/>
              <a:t>dapat</a:t>
            </a:r>
            <a:r>
              <a:rPr lang="en-US" sz="2000" dirty="0"/>
              <a:t> </a:t>
            </a:r>
            <a:r>
              <a:rPr lang="en-US" sz="2000" dirty="0" err="1"/>
              <a:t>dilihat</a:t>
            </a:r>
            <a:r>
              <a:rPr lang="en-US" sz="2000" dirty="0"/>
              <a:t> </a:t>
            </a:r>
            <a:r>
              <a:rPr lang="en-US" sz="2000" dirty="0" err="1"/>
              <a:t>kembali</a:t>
            </a:r>
            <a:r>
              <a:rPr lang="en-US" sz="2000" dirty="0"/>
              <a:t> </a:t>
            </a:r>
            <a:r>
              <a:rPr lang="en-US" sz="2000" dirty="0" err="1"/>
              <a:t>di</a:t>
            </a:r>
            <a:r>
              <a:rPr lang="en-US" sz="2000" dirty="0"/>
              <a:t> </a:t>
            </a:r>
            <a:r>
              <a:rPr lang="en-US" sz="2000" u="sng" dirty="0">
                <a:solidFill>
                  <a:schemeClr val="accent5">
                    <a:lumMod val="60000"/>
                    <a:lumOff val="40000"/>
                  </a:schemeClr>
                </a:solidFill>
              </a:rPr>
              <a:t>www.cambridge.co.id</a:t>
            </a:r>
          </a:p>
          <a:p>
            <a:pPr>
              <a:defRPr/>
            </a:pPr>
            <a:r>
              <a:rPr lang="en-US" sz="2000" dirty="0" err="1">
                <a:solidFill>
                  <a:srgbClr val="FFFF00"/>
                </a:solidFill>
              </a:rPr>
              <a:t>Terutama</a:t>
            </a:r>
            <a:r>
              <a:rPr lang="en-US" sz="2000" dirty="0">
                <a:solidFill>
                  <a:srgbClr val="FFFF00"/>
                </a:solidFill>
              </a:rPr>
              <a:t> </a:t>
            </a:r>
            <a:r>
              <a:rPr lang="en-US" sz="2000" dirty="0" err="1">
                <a:solidFill>
                  <a:srgbClr val="FFFF00"/>
                </a:solidFill>
              </a:rPr>
              <a:t>bagi</a:t>
            </a:r>
            <a:r>
              <a:rPr lang="en-US" sz="2000" dirty="0">
                <a:solidFill>
                  <a:srgbClr val="FFFF00"/>
                </a:solidFill>
              </a:rPr>
              <a:t> Resident </a:t>
            </a:r>
            <a:r>
              <a:rPr lang="en-US" sz="2000" dirty="0" err="1">
                <a:solidFill>
                  <a:srgbClr val="FFFF00"/>
                </a:solidFill>
              </a:rPr>
              <a:t>baru</a:t>
            </a:r>
            <a:r>
              <a:rPr lang="en-US" sz="2000" dirty="0">
                <a:solidFill>
                  <a:srgbClr val="FFFF00"/>
                </a:solidFill>
              </a:rPr>
              <a:t>, </a:t>
            </a:r>
            <a:r>
              <a:rPr lang="en-US" sz="2000" dirty="0" err="1">
                <a:solidFill>
                  <a:srgbClr val="FFFF00"/>
                </a:solidFill>
              </a:rPr>
              <a:t>diwajibkan</a:t>
            </a:r>
            <a:r>
              <a:rPr lang="en-US" sz="2000" dirty="0">
                <a:solidFill>
                  <a:srgbClr val="FFFF00"/>
                </a:solidFill>
              </a:rPr>
              <a:t> </a:t>
            </a:r>
            <a:r>
              <a:rPr lang="en-US" sz="2000" dirty="0" err="1">
                <a:solidFill>
                  <a:srgbClr val="FFFF00"/>
                </a:solidFill>
              </a:rPr>
              <a:t>untuk</a:t>
            </a:r>
            <a:r>
              <a:rPr lang="en-US" sz="2000" dirty="0">
                <a:solidFill>
                  <a:srgbClr val="FFFF00"/>
                </a:solidFill>
              </a:rPr>
              <a:t> </a:t>
            </a:r>
            <a:r>
              <a:rPr lang="en-US" sz="2000" dirty="0" err="1">
                <a:solidFill>
                  <a:srgbClr val="FFFF00"/>
                </a:solidFill>
              </a:rPr>
              <a:t>membaca</a:t>
            </a:r>
            <a:r>
              <a:rPr lang="en-US" sz="2000" dirty="0">
                <a:solidFill>
                  <a:srgbClr val="FFFF00"/>
                </a:solidFill>
              </a:rPr>
              <a:t> </a:t>
            </a:r>
            <a:r>
              <a:rPr lang="en-US" sz="2000" dirty="0" err="1">
                <a:solidFill>
                  <a:srgbClr val="FFFF00"/>
                </a:solidFill>
              </a:rPr>
              <a:t>dan</a:t>
            </a:r>
            <a:r>
              <a:rPr lang="en-US" sz="2000" dirty="0">
                <a:solidFill>
                  <a:srgbClr val="FFFF00"/>
                </a:solidFill>
              </a:rPr>
              <a:t> </a:t>
            </a:r>
            <a:r>
              <a:rPr lang="en-US" sz="2000" dirty="0" err="1">
                <a:solidFill>
                  <a:srgbClr val="FFFF00"/>
                </a:solidFill>
              </a:rPr>
              <a:t>memahaminya</a:t>
            </a:r>
            <a:r>
              <a:rPr lang="en-US" sz="2000" dirty="0">
                <a:solidFill>
                  <a:srgbClr val="FFFF00"/>
                </a:solidFill>
              </a:rPr>
              <a:t> </a:t>
            </a:r>
            <a:r>
              <a:rPr lang="en-US" sz="2000" dirty="0" err="1">
                <a:solidFill>
                  <a:srgbClr val="FFFF00"/>
                </a:solidFill>
              </a:rPr>
              <a:t>serta</a:t>
            </a:r>
            <a:r>
              <a:rPr lang="en-US" sz="2000" dirty="0">
                <a:solidFill>
                  <a:srgbClr val="FFFF00"/>
                </a:solidFill>
              </a:rPr>
              <a:t> </a:t>
            </a:r>
            <a:r>
              <a:rPr lang="en-US" sz="2000" dirty="0" err="1">
                <a:solidFill>
                  <a:srgbClr val="FFFF00"/>
                </a:solidFill>
              </a:rPr>
              <a:t>mensosialisasikan</a:t>
            </a:r>
            <a:r>
              <a:rPr lang="en-US" sz="2000" dirty="0">
                <a:solidFill>
                  <a:srgbClr val="FFFF00"/>
                </a:solidFill>
              </a:rPr>
              <a:t> </a:t>
            </a:r>
            <a:r>
              <a:rPr lang="en-US" sz="2000" dirty="0" err="1">
                <a:solidFill>
                  <a:srgbClr val="FFFF00"/>
                </a:solidFill>
              </a:rPr>
              <a:t>kepada</a:t>
            </a:r>
            <a:r>
              <a:rPr lang="en-US" sz="2000" dirty="0">
                <a:solidFill>
                  <a:srgbClr val="FFFF00"/>
                </a:solidFill>
              </a:rPr>
              <a:t> </a:t>
            </a:r>
            <a:r>
              <a:rPr lang="en-US" sz="2000" dirty="0" err="1">
                <a:solidFill>
                  <a:srgbClr val="FFFF00"/>
                </a:solidFill>
              </a:rPr>
              <a:t>seluruh</a:t>
            </a:r>
            <a:r>
              <a:rPr lang="en-US" sz="2000" dirty="0">
                <a:solidFill>
                  <a:srgbClr val="FFFF00"/>
                </a:solidFill>
              </a:rPr>
              <a:t> </a:t>
            </a:r>
            <a:r>
              <a:rPr lang="en-US" sz="2000" dirty="0" err="1">
                <a:solidFill>
                  <a:srgbClr val="FFFF00"/>
                </a:solidFill>
              </a:rPr>
              <a:t>keluarga</a:t>
            </a:r>
            <a:r>
              <a:rPr lang="en-US" sz="2000" dirty="0">
                <a:solidFill>
                  <a:srgbClr val="FFFF00"/>
                </a:solidFill>
              </a:rPr>
              <a:t> </a:t>
            </a:r>
            <a:r>
              <a:rPr lang="en-US" sz="2000" dirty="0" err="1">
                <a:solidFill>
                  <a:srgbClr val="FFFF00"/>
                </a:solidFill>
              </a:rPr>
              <a:t>dan</a:t>
            </a:r>
            <a:r>
              <a:rPr lang="en-US" sz="2000" dirty="0">
                <a:solidFill>
                  <a:srgbClr val="FFFF00"/>
                </a:solidFill>
              </a:rPr>
              <a:t> </a:t>
            </a:r>
            <a:r>
              <a:rPr lang="en-US" sz="2000" dirty="0" err="1">
                <a:solidFill>
                  <a:srgbClr val="FFFF00"/>
                </a:solidFill>
              </a:rPr>
              <a:t>pekerja-pekerjanya</a:t>
            </a:r>
            <a:r>
              <a:rPr lang="en-US" sz="2000" dirty="0">
                <a:solidFill>
                  <a:srgbClr val="FFFF00"/>
                </a:solidFill>
              </a:rPr>
              <a:t>.  </a:t>
            </a:r>
          </a:p>
          <a:p>
            <a:pPr>
              <a:defRPr/>
            </a:pPr>
            <a:endParaRPr lang="en-US" sz="2000" dirty="0">
              <a:solidFill>
                <a:srgbClr val="FFFF00"/>
              </a:solidFill>
            </a:endParaRPr>
          </a:p>
          <a:p>
            <a:pPr>
              <a:defRPr/>
            </a:pPr>
            <a:endParaRPr lang="en-US" sz="2000" dirty="0">
              <a:solidFill>
                <a:srgbClr val="FFFF00"/>
              </a:solidFill>
            </a:endParaRPr>
          </a:p>
          <a:p>
            <a:pPr>
              <a:defRPr/>
            </a:pPr>
            <a:endParaRPr lang="en-US" sz="2400" dirty="0"/>
          </a:p>
          <a:p>
            <a:pPr>
              <a:defRPr/>
            </a:pPr>
            <a:endParaRPr lang="en-US" sz="800" dirty="0"/>
          </a:p>
          <a:p>
            <a:pPr>
              <a:defRPr/>
            </a:pPr>
            <a:endParaRPr lang="en-US" sz="400" b="1" dirty="0"/>
          </a:p>
          <a:p>
            <a:pPr>
              <a:defRPr/>
            </a:pPr>
            <a:endParaRPr lang="en-US" dirty="0"/>
          </a:p>
        </p:txBody>
      </p:sp>
      <p:sp>
        <p:nvSpPr>
          <p:cNvPr id="11" name="Rectangle 10"/>
          <p:cNvSpPr/>
          <p:nvPr/>
        </p:nvSpPr>
        <p:spPr>
          <a:xfrm>
            <a:off x="533400" y="3886200"/>
            <a:ext cx="8305800" cy="1631216"/>
          </a:xfrm>
          <a:prstGeom prst="rect">
            <a:avLst/>
          </a:prstGeom>
        </p:spPr>
        <p:txBody>
          <a:bodyPr>
            <a:spAutoFit/>
          </a:bodyPr>
          <a:lstStyle/>
          <a:p>
            <a:pPr>
              <a:defRPr/>
            </a:pPr>
            <a:r>
              <a:rPr lang="en-US" sz="2000" dirty="0"/>
              <a:t>Please visit our </a:t>
            </a:r>
            <a:r>
              <a:rPr lang="en-US" sz="2000" dirty="0" smtClean="0"/>
              <a:t>website at </a:t>
            </a:r>
            <a:r>
              <a:rPr lang="en-US" sz="2000" dirty="0"/>
              <a:t>: </a:t>
            </a:r>
            <a:r>
              <a:rPr lang="en-US" sz="2000" u="sng" dirty="0">
                <a:solidFill>
                  <a:schemeClr val="accent5">
                    <a:lumMod val="60000"/>
                    <a:lumOff val="40000"/>
                  </a:schemeClr>
                </a:solidFill>
              </a:rPr>
              <a:t>www.cambridge.co.id</a:t>
            </a:r>
            <a:endParaRPr lang="en-US" sz="2000" dirty="0"/>
          </a:p>
          <a:p>
            <a:pPr>
              <a:defRPr/>
            </a:pPr>
            <a:r>
              <a:rPr lang="en-US" sz="2000" dirty="0" smtClean="0"/>
              <a:t>To update previous and current events, You are required to pass on every detail of Information to your family members as well as to your private workers (</a:t>
            </a:r>
            <a:r>
              <a:rPr lang="en-US" sz="2000" dirty="0" err="1" smtClean="0"/>
              <a:t>i.e</a:t>
            </a:r>
            <a:r>
              <a:rPr lang="en-US" sz="2000" dirty="0" smtClean="0"/>
              <a:t> maids, drivers etc).</a:t>
            </a:r>
          </a:p>
          <a:p>
            <a:pPr>
              <a:defRPr/>
            </a:pPr>
            <a:r>
              <a:rPr lang="en-US" sz="2000" dirty="0" smtClean="0">
                <a:solidFill>
                  <a:srgbClr val="FFFF00"/>
                </a:solidFill>
              </a:rPr>
              <a:t>Your COOPERATION on this matter is highly appreciated.</a:t>
            </a:r>
            <a:endParaRPr lang="en-US" sz="2000" dirty="0">
              <a:solidFill>
                <a:srgbClr val="FFFF00"/>
              </a:solidFill>
            </a:endParaRPr>
          </a:p>
        </p:txBody>
      </p:sp>
    </p:spTree>
  </p:cSld>
  <p:clrMapOvr>
    <a:masterClrMapping/>
  </p:clrMapOvr>
  <p:transition spd="slow" advClick="0" advTm="4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3000" fill="hold"/>
                                        <p:tgtEl>
                                          <p:spTgt spid="31750"/>
                                        </p:tgtEl>
                                        <p:attrNameLst>
                                          <p:attrName>ppt_x</p:attrName>
                                        </p:attrNameLst>
                                      </p:cBhvr>
                                      <p:tavLst>
                                        <p:tav tm="0">
                                          <p:val>
                                            <p:strVal val="#ppt_x"/>
                                          </p:val>
                                        </p:tav>
                                        <p:tav tm="100000">
                                          <p:val>
                                            <p:strVal val="#ppt_x"/>
                                          </p:val>
                                        </p:tav>
                                      </p:tavLst>
                                    </p:anim>
                                    <p:anim calcmode="lin" valueType="num">
                                      <p:cBhvr additive="base">
                                        <p:cTn id="8" dur="3000" fill="hold"/>
                                        <p:tgtEl>
                                          <p:spTgt spid="31750"/>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0" fill="hold"/>
                                        <p:tgtEl>
                                          <p:spTgt spid="11"/>
                                        </p:tgtEl>
                                        <p:attrNameLst>
                                          <p:attrName>ppt_x</p:attrName>
                                        </p:attrNameLst>
                                      </p:cBhvr>
                                      <p:tavLst>
                                        <p:tav tm="0">
                                          <p:val>
                                            <p:strVal val="#ppt_x"/>
                                          </p:val>
                                        </p:tav>
                                        <p:tav tm="100000">
                                          <p:val>
                                            <p:strVal val="#ppt_x"/>
                                          </p:val>
                                        </p:tav>
                                      </p:tavLst>
                                    </p:anim>
                                    <p:anim calcmode="lin" valueType="num">
                                      <p:cBhvr additive="base">
                                        <p:cTn id="12"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pic>
        <p:nvPicPr>
          <p:cNvPr id="11" name="Picture 10" descr="Untitled-2.jpg"/>
          <p:cNvPicPr>
            <a:picLocks noChangeAspect="1"/>
          </p:cNvPicPr>
          <p:nvPr/>
        </p:nvPicPr>
        <p:blipFill>
          <a:blip r:embed="rId2" cstate="email"/>
          <a:stretch>
            <a:fillRect/>
          </a:stretch>
        </p:blipFill>
        <p:spPr>
          <a:xfrm>
            <a:off x="394086" y="1892892"/>
            <a:ext cx="3645131" cy="3570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13" name="Rectangle 12"/>
          <p:cNvSpPr/>
          <p:nvPr/>
        </p:nvSpPr>
        <p:spPr>
          <a:xfrm>
            <a:off x="2971800" y="1711325"/>
            <a:ext cx="5505450" cy="39274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800" b="1" dirty="0" err="1">
                <a:solidFill>
                  <a:schemeClr val="tx1"/>
                </a:solidFill>
                <a:effectLst>
                  <a:outerShdw blurRad="38100" dist="38100" dir="2700000" algn="tl">
                    <a:srgbClr val="000000">
                      <a:alpha val="43137"/>
                    </a:srgbClr>
                  </a:outerShdw>
                </a:effectLst>
                <a:latin typeface="Rockwell" pitchFamily="18" charset="0"/>
              </a:rPr>
              <a:t>Jangan</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Pinjamkan</a:t>
            </a:r>
            <a:r>
              <a:rPr lang="en-US" sz="2800" b="1" dirty="0">
                <a:solidFill>
                  <a:schemeClr val="tx1"/>
                </a:solidFill>
                <a:effectLst>
                  <a:outerShdw blurRad="38100" dist="38100" dir="2700000" algn="tl">
                    <a:srgbClr val="000000">
                      <a:alpha val="43137"/>
                    </a:srgbClr>
                  </a:outerShdw>
                </a:effectLst>
                <a:latin typeface="Rockwell" pitchFamily="18" charset="0"/>
              </a:rPr>
              <a:t> </a:t>
            </a:r>
          </a:p>
          <a:p>
            <a:pPr algn="r">
              <a:defRPr/>
            </a:pPr>
            <a:r>
              <a:rPr lang="en-US" sz="2800" b="1" dirty="0">
                <a:solidFill>
                  <a:srgbClr val="FFFF00"/>
                </a:solidFill>
                <a:effectLst>
                  <a:outerShdw blurRad="38100" dist="38100" dir="2700000" algn="tl">
                    <a:srgbClr val="000000">
                      <a:alpha val="43137"/>
                    </a:srgbClr>
                  </a:outerShdw>
                </a:effectLst>
                <a:latin typeface="Rockwell" pitchFamily="18" charset="0"/>
              </a:rPr>
              <a:t>KARTU AKSES PRIBADI </a:t>
            </a:r>
            <a:r>
              <a:rPr lang="en-US" sz="2800" b="1" dirty="0" err="1">
                <a:solidFill>
                  <a:srgbClr val="FFFF00"/>
                </a:solidFill>
                <a:effectLst>
                  <a:outerShdw blurRad="38100" dist="38100" dir="2700000" algn="tl">
                    <a:srgbClr val="000000">
                      <a:alpha val="43137"/>
                    </a:srgbClr>
                  </a:outerShdw>
                </a:effectLst>
                <a:latin typeface="Rockwell" pitchFamily="18" charset="0"/>
              </a:rPr>
              <a:t>anda</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Kepada</a:t>
            </a:r>
            <a:r>
              <a:rPr lang="en-US" sz="2800" b="1" dirty="0">
                <a:solidFill>
                  <a:schemeClr val="tx1"/>
                </a:solidFill>
                <a:effectLst>
                  <a:outerShdw blurRad="38100" dist="38100" dir="2700000" algn="tl">
                    <a:srgbClr val="000000">
                      <a:alpha val="43137"/>
                    </a:srgbClr>
                  </a:outerShdw>
                </a:effectLst>
                <a:latin typeface="Rockwell" pitchFamily="18" charset="0"/>
              </a:rPr>
              <a:t> ORANG LAIN.</a:t>
            </a:r>
          </a:p>
          <a:p>
            <a:pPr algn="r">
              <a:defRPr/>
            </a:pPr>
            <a:r>
              <a:rPr lang="en-US" b="1" dirty="0" smtClean="0">
                <a:solidFill>
                  <a:schemeClr val="tx1"/>
                </a:solidFill>
                <a:effectLst>
                  <a:outerShdw blurRad="38100" dist="38100" dir="2700000" algn="tl">
                    <a:srgbClr val="000000">
                      <a:alpha val="43137"/>
                    </a:srgbClr>
                  </a:outerShdw>
                </a:effectLst>
                <a:latin typeface="Rockwell" pitchFamily="18" charset="0"/>
              </a:rPr>
              <a:t> </a:t>
            </a:r>
            <a:endParaRPr lang="en-US" b="1" dirty="0">
              <a:solidFill>
                <a:schemeClr val="tx1"/>
              </a:solidFill>
              <a:effectLst>
                <a:outerShdw blurRad="38100" dist="38100" dir="2700000" algn="tl">
                  <a:srgbClr val="000000">
                    <a:alpha val="43137"/>
                  </a:srgbClr>
                </a:outerShdw>
              </a:effectLst>
              <a:latin typeface="Rockwell" pitchFamily="18" charset="0"/>
            </a:endParaRPr>
          </a:p>
          <a:p>
            <a:pPr algn="r">
              <a:defRPr/>
            </a:pPr>
            <a:r>
              <a:rPr lang="en-US" sz="2800" b="1" dirty="0">
                <a:solidFill>
                  <a:schemeClr val="tx1"/>
                </a:solidFill>
                <a:effectLst>
                  <a:outerShdw blurRad="38100" dist="38100" dir="2700000" algn="tl">
                    <a:srgbClr val="000000">
                      <a:alpha val="43137"/>
                    </a:srgbClr>
                  </a:outerShdw>
                </a:effectLst>
                <a:latin typeface="Rockwell" pitchFamily="18" charset="0"/>
              </a:rPr>
              <a:t>Do not Lend</a:t>
            </a:r>
          </a:p>
          <a:p>
            <a:pPr algn="r">
              <a:defRPr/>
            </a:pPr>
            <a:r>
              <a:rPr lang="en-US" sz="2800" b="1" dirty="0">
                <a:solidFill>
                  <a:schemeClr val="tx1"/>
                </a:solidFill>
                <a:effectLst>
                  <a:outerShdw blurRad="38100" dist="38100" dir="2700000" algn="tl">
                    <a:srgbClr val="000000">
                      <a:alpha val="43137"/>
                    </a:srgbClr>
                  </a:outerShdw>
                </a:effectLst>
                <a:latin typeface="Rockwell" pitchFamily="18" charset="0"/>
              </a:rPr>
              <a:t>Your </a:t>
            </a:r>
            <a:r>
              <a:rPr lang="en-US" sz="2800" b="1" dirty="0" smtClean="0">
                <a:solidFill>
                  <a:schemeClr val="tx1"/>
                </a:solidFill>
                <a:effectLst>
                  <a:outerShdw blurRad="38100" dist="38100" dir="2700000" algn="tl">
                    <a:srgbClr val="000000">
                      <a:alpha val="43137"/>
                    </a:srgbClr>
                  </a:outerShdw>
                </a:effectLst>
                <a:latin typeface="Rockwell" pitchFamily="18" charset="0"/>
              </a:rPr>
              <a:t>Personal </a:t>
            </a:r>
            <a:r>
              <a:rPr lang="en-US" sz="2800" b="1" dirty="0">
                <a:solidFill>
                  <a:schemeClr val="tx1"/>
                </a:solidFill>
                <a:effectLst>
                  <a:outerShdw blurRad="38100" dist="38100" dir="2700000" algn="tl">
                    <a:srgbClr val="000000">
                      <a:alpha val="43137"/>
                    </a:srgbClr>
                  </a:outerShdw>
                </a:effectLst>
                <a:latin typeface="Rockwell" pitchFamily="18" charset="0"/>
              </a:rPr>
              <a:t>Access Card</a:t>
            </a:r>
          </a:p>
          <a:p>
            <a:pPr algn="r">
              <a:defRPr/>
            </a:pPr>
            <a:r>
              <a:rPr lang="en-US" sz="2800" b="1" dirty="0" smtClean="0">
                <a:solidFill>
                  <a:schemeClr val="tx1"/>
                </a:solidFill>
                <a:effectLst>
                  <a:outerShdw blurRad="38100" dist="38100" dir="2700000" algn="tl">
                    <a:srgbClr val="000000">
                      <a:alpha val="43137"/>
                    </a:srgbClr>
                  </a:outerShdw>
                </a:effectLst>
                <a:latin typeface="Rockwell" pitchFamily="18" charset="0"/>
              </a:rPr>
              <a:t>To others.</a:t>
            </a:r>
            <a:r>
              <a:rPr lang="en-US" b="1" dirty="0" smtClean="0">
                <a:solidFill>
                  <a:prstClr val="white"/>
                </a:solidFill>
                <a:effectLst>
                  <a:outerShdw blurRad="38100" dist="38100" dir="2700000" algn="tl">
                    <a:srgbClr val="000000">
                      <a:alpha val="43137"/>
                    </a:srgbClr>
                  </a:outerShdw>
                </a:effectLst>
                <a:latin typeface="Rockwell" pitchFamily="18" charset="0"/>
              </a:rPr>
              <a:t> </a:t>
            </a:r>
            <a:endParaRPr lang="en-US" b="1" dirty="0">
              <a:solidFill>
                <a:prstClr val="white"/>
              </a:solidFill>
              <a:effectLst>
                <a:outerShdw blurRad="38100" dist="38100" dir="2700000" algn="tl">
                  <a:srgbClr val="000000">
                    <a:alpha val="43137"/>
                  </a:srgbClr>
                </a:outerShdw>
              </a:effectLst>
              <a:latin typeface="Rockwell" pitchFamily="18" charset="0"/>
            </a:endParaRPr>
          </a:p>
        </p:txBody>
      </p:sp>
      <p:grpSp>
        <p:nvGrpSpPr>
          <p:cNvPr id="2" name="Group 13"/>
          <p:cNvGrpSpPr>
            <a:grpSpLocks/>
          </p:cNvGrpSpPr>
          <p:nvPr/>
        </p:nvGrpSpPr>
        <p:grpSpPr bwMode="auto">
          <a:xfrm>
            <a:off x="733425" y="168275"/>
            <a:ext cx="7696200" cy="1231900"/>
            <a:chOff x="609600" y="200025"/>
            <a:chExt cx="7696200" cy="1231900"/>
          </a:xfrm>
        </p:grpSpPr>
        <p:grpSp>
          <p:nvGrpSpPr>
            <p:cNvPr id="3" name="Group 6"/>
            <p:cNvGrpSpPr>
              <a:grpSpLocks/>
            </p:cNvGrpSpPr>
            <p:nvPr/>
          </p:nvGrpSpPr>
          <p:grpSpPr bwMode="auto">
            <a:xfrm>
              <a:off x="609600" y="200025"/>
              <a:ext cx="7696200" cy="1231900"/>
              <a:chOff x="914400" y="4822208"/>
              <a:chExt cx="7696200" cy="1232848"/>
            </a:xfrm>
          </p:grpSpPr>
          <p:sp>
            <p:nvSpPr>
              <p:cNvPr id="18" name="Round Diagonal Corner Rectangle 1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9" name="Round Diagonal Corner Rectangle 1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0" name="Oval 1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5542"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65543" name="Rectangle 14"/>
            <p:cNvSpPr>
              <a:spLocks noChangeArrowheads="1"/>
            </p:cNvSpPr>
            <p:nvPr/>
          </p:nvSpPr>
          <p:spPr bwMode="auto">
            <a:xfrm>
              <a:off x="3152775" y="741363"/>
              <a:ext cx="3893374" cy="461665"/>
            </a:xfrm>
            <a:prstGeom prst="rect">
              <a:avLst/>
            </a:prstGeom>
            <a:noFill/>
            <a:ln w="9525">
              <a:noFill/>
              <a:miter lim="800000"/>
              <a:headEnd/>
              <a:tailEnd/>
            </a:ln>
          </p:spPr>
          <p:txBody>
            <a:bodyPr wrap="none">
              <a:spAutoFit/>
            </a:bodyPr>
            <a:lstStyle/>
            <a:p>
              <a:pPr algn="r"/>
              <a:r>
                <a:rPr lang="en-US" sz="2400" b="1" dirty="0" smtClean="0">
                  <a:solidFill>
                    <a:srgbClr val="006600"/>
                  </a:solidFill>
                  <a:latin typeface="Cambria" pitchFamily="18" charset="0"/>
                </a:rPr>
                <a:t>LARANGAN/PROHIBITION</a:t>
              </a:r>
              <a:endParaRPr lang="id-ID" dirty="0"/>
            </a:p>
          </p:txBody>
        </p:sp>
      </p:grpSp>
    </p:spTree>
  </p:cSld>
  <p:clrMapOvr>
    <a:masterClrMapping/>
  </p:clrMapOvr>
  <p:transition spd="slow" advClick="0" advTm="3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7"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0" fill="hold"/>
                                        <p:tgtEl>
                                          <p:spTgt spid="13"/>
                                        </p:tgtEl>
                                        <p:attrNameLst>
                                          <p:attrName>ppt_x</p:attrName>
                                        </p:attrNameLst>
                                      </p:cBhvr>
                                      <p:tavLst>
                                        <p:tav tm="0">
                                          <p:val>
                                            <p:strVal val="0-#ppt_w/2"/>
                                          </p:val>
                                        </p:tav>
                                        <p:tav tm="100000">
                                          <p:val>
                                            <p:strVal val="#ppt_x"/>
                                          </p:val>
                                        </p:tav>
                                      </p:tavLst>
                                    </p:anim>
                                    <p:anim calcmode="lin" valueType="num">
                                      <p:cBhvr additive="base">
                                        <p:cTn id="12"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pic>
        <p:nvPicPr>
          <p:cNvPr id="11" name="Picture 10" descr="Untitled-2.jpg"/>
          <p:cNvPicPr>
            <a:picLocks noChangeAspect="1"/>
          </p:cNvPicPr>
          <p:nvPr/>
        </p:nvPicPr>
        <p:blipFill>
          <a:blip r:embed="rId2" cstate="email"/>
          <a:stretch>
            <a:fillRect/>
          </a:stretch>
        </p:blipFill>
        <p:spPr>
          <a:xfrm>
            <a:off x="392177" y="1676400"/>
            <a:ext cx="2655823" cy="2602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13" name="Rectangle 12"/>
          <p:cNvSpPr/>
          <p:nvPr/>
        </p:nvSpPr>
        <p:spPr>
          <a:xfrm>
            <a:off x="1295400" y="1981200"/>
            <a:ext cx="7302500" cy="426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r">
              <a:defRPr/>
            </a:pPr>
            <a:r>
              <a:rPr lang="en-US" sz="2400" b="1" dirty="0" err="1">
                <a:solidFill>
                  <a:schemeClr val="tx1"/>
                </a:solidFill>
                <a:effectLst>
                  <a:outerShdw blurRad="38100" dist="38100" dir="2700000" algn="tl">
                    <a:srgbClr val="000000">
                      <a:alpha val="43137"/>
                    </a:srgbClr>
                  </a:outerShdw>
                </a:effectLst>
                <a:latin typeface="Rockwell" pitchFamily="18" charset="0"/>
              </a:rPr>
              <a:t>Kami</a:t>
            </a:r>
            <a:r>
              <a:rPr lang="en-US" sz="2400" b="1" dirty="0">
                <a:solidFill>
                  <a:schemeClr val="tx1"/>
                </a:solidFill>
                <a:effectLst>
                  <a:outerShdw blurRad="38100" dist="38100" dir="2700000" algn="tl">
                    <a:srgbClr val="000000">
                      <a:alpha val="43137"/>
                    </a:srgbClr>
                  </a:outerShdw>
                </a:effectLst>
                <a:latin typeface="Rockwell" pitchFamily="18" charset="0"/>
              </a:rPr>
              <a:t> </a:t>
            </a:r>
            <a:r>
              <a:rPr lang="en-US" sz="2400" b="1" dirty="0" err="1">
                <a:solidFill>
                  <a:schemeClr val="tx1"/>
                </a:solidFill>
                <a:effectLst>
                  <a:outerShdw blurRad="38100" dist="38100" dir="2700000" algn="tl">
                    <a:srgbClr val="000000">
                      <a:alpha val="43137"/>
                    </a:srgbClr>
                  </a:outerShdw>
                </a:effectLst>
                <a:latin typeface="Rockwell" pitchFamily="18" charset="0"/>
              </a:rPr>
              <a:t>masih</a:t>
            </a:r>
            <a:r>
              <a:rPr lang="en-US" sz="2400" b="1" dirty="0">
                <a:solidFill>
                  <a:schemeClr val="tx1"/>
                </a:solidFill>
                <a:effectLst>
                  <a:outerShdw blurRad="38100" dist="38100" dir="2700000" algn="tl">
                    <a:srgbClr val="000000">
                      <a:alpha val="43137"/>
                    </a:srgbClr>
                  </a:outerShdw>
                </a:effectLst>
                <a:latin typeface="Rockwell" pitchFamily="18" charset="0"/>
              </a:rPr>
              <a:t> </a:t>
            </a:r>
            <a:r>
              <a:rPr lang="en-US" sz="2400" b="1" dirty="0" err="1">
                <a:solidFill>
                  <a:schemeClr val="tx1"/>
                </a:solidFill>
                <a:effectLst>
                  <a:outerShdw blurRad="38100" dist="38100" dir="2700000" algn="tl">
                    <a:srgbClr val="000000">
                      <a:alpha val="43137"/>
                    </a:srgbClr>
                  </a:outerShdw>
                </a:effectLst>
                <a:latin typeface="Rockwell" pitchFamily="18" charset="0"/>
              </a:rPr>
              <a:t>melihat</a:t>
            </a:r>
            <a:r>
              <a:rPr lang="en-US" sz="2400" b="1" dirty="0">
                <a:solidFill>
                  <a:schemeClr val="tx1"/>
                </a:solidFill>
                <a:effectLst>
                  <a:outerShdw blurRad="38100" dist="38100" dir="2700000" algn="tl">
                    <a:srgbClr val="000000">
                      <a:alpha val="43137"/>
                    </a:srgbClr>
                  </a:outerShdw>
                </a:effectLst>
                <a:latin typeface="Rockwell" pitchFamily="18" charset="0"/>
              </a:rPr>
              <a:t> </a:t>
            </a:r>
            <a:r>
              <a:rPr lang="en-US" sz="2400" b="1" dirty="0" err="1">
                <a:solidFill>
                  <a:schemeClr val="tx1"/>
                </a:solidFill>
                <a:effectLst>
                  <a:outerShdw blurRad="38100" dist="38100" dir="2700000" algn="tl">
                    <a:srgbClr val="000000">
                      <a:alpha val="43137"/>
                    </a:srgbClr>
                  </a:outerShdw>
                </a:effectLst>
                <a:latin typeface="Rockwell" pitchFamily="18" charset="0"/>
              </a:rPr>
              <a:t>beberapa</a:t>
            </a:r>
            <a:endParaRPr lang="en-US" sz="2400" b="1" dirty="0">
              <a:solidFill>
                <a:schemeClr val="tx1"/>
              </a:solidFill>
              <a:effectLst>
                <a:outerShdw blurRad="38100" dist="38100" dir="2700000" algn="tl">
                  <a:srgbClr val="000000">
                    <a:alpha val="43137"/>
                  </a:srgbClr>
                </a:outerShdw>
              </a:effectLst>
              <a:latin typeface="Rockwell" pitchFamily="18" charset="0"/>
            </a:endParaRPr>
          </a:p>
          <a:p>
            <a:pPr algn="r">
              <a:defRPr/>
            </a:pPr>
            <a:r>
              <a:rPr lang="en-US" sz="2400" b="1" dirty="0" err="1">
                <a:solidFill>
                  <a:schemeClr val="tx1"/>
                </a:solidFill>
                <a:effectLst>
                  <a:outerShdw blurRad="38100" dist="38100" dir="2700000" algn="tl">
                    <a:srgbClr val="000000">
                      <a:alpha val="43137"/>
                    </a:srgbClr>
                  </a:outerShdw>
                </a:effectLst>
                <a:latin typeface="Rockwell" pitchFamily="18" charset="0"/>
              </a:rPr>
              <a:t>Kartu</a:t>
            </a:r>
            <a:r>
              <a:rPr lang="en-US" sz="2400" b="1" dirty="0">
                <a:solidFill>
                  <a:schemeClr val="tx1"/>
                </a:solidFill>
                <a:effectLst>
                  <a:outerShdw blurRad="38100" dist="38100" dir="2700000" algn="tl">
                    <a:srgbClr val="000000">
                      <a:alpha val="43137"/>
                    </a:srgbClr>
                  </a:outerShdw>
                </a:effectLst>
                <a:latin typeface="Rockwell" pitchFamily="18" charset="0"/>
              </a:rPr>
              <a:t> </a:t>
            </a:r>
            <a:r>
              <a:rPr lang="en-US" sz="2400" b="1" dirty="0" err="1">
                <a:solidFill>
                  <a:schemeClr val="tx1"/>
                </a:solidFill>
                <a:effectLst>
                  <a:outerShdw blurRad="38100" dist="38100" dir="2700000" algn="tl">
                    <a:srgbClr val="000000">
                      <a:alpha val="43137"/>
                    </a:srgbClr>
                  </a:outerShdw>
                </a:effectLst>
                <a:latin typeface="Rockwell" pitchFamily="18" charset="0"/>
              </a:rPr>
              <a:t>Akses</a:t>
            </a:r>
            <a:r>
              <a:rPr lang="en-US" sz="2400" b="1" dirty="0">
                <a:solidFill>
                  <a:schemeClr val="tx1"/>
                </a:solidFill>
                <a:effectLst>
                  <a:outerShdw blurRad="38100" dist="38100" dir="2700000" algn="tl">
                    <a:srgbClr val="000000">
                      <a:alpha val="43137"/>
                    </a:srgbClr>
                  </a:outerShdw>
                </a:effectLst>
                <a:latin typeface="Rockwell" pitchFamily="18" charset="0"/>
              </a:rPr>
              <a:t> RESIDENT yang </a:t>
            </a:r>
            <a:endParaRPr lang="en-US" sz="2400" b="1" dirty="0" smtClean="0">
              <a:solidFill>
                <a:schemeClr val="tx1"/>
              </a:solidFill>
              <a:effectLst>
                <a:outerShdw blurRad="38100" dist="38100" dir="2700000" algn="tl">
                  <a:srgbClr val="000000">
                    <a:alpha val="43137"/>
                  </a:srgbClr>
                </a:outerShdw>
              </a:effectLst>
              <a:latin typeface="Rockwell" pitchFamily="18" charset="0"/>
            </a:endParaRPr>
          </a:p>
          <a:p>
            <a:pPr algn="r">
              <a:defRPr/>
            </a:pPr>
            <a:r>
              <a:rPr lang="en-US" sz="2400" b="1" dirty="0" smtClean="0">
                <a:solidFill>
                  <a:srgbClr val="FFFF00"/>
                </a:solidFill>
                <a:effectLst>
                  <a:outerShdw blurRad="38100" dist="38100" dir="2700000" algn="tl">
                    <a:srgbClr val="000000">
                      <a:alpha val="43137"/>
                    </a:srgbClr>
                  </a:outerShdw>
                </a:effectLst>
                <a:latin typeface="Rockwell" pitchFamily="18" charset="0"/>
              </a:rPr>
              <a:t>DIPINJAMKAN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a:solidFill>
                  <a:schemeClr val="tx1"/>
                </a:solidFill>
                <a:effectLst>
                  <a:outerShdw blurRad="38100" dist="38100" dir="2700000" algn="tl">
                    <a:srgbClr val="000000">
                      <a:alpha val="43137"/>
                    </a:srgbClr>
                  </a:outerShdw>
                </a:effectLst>
                <a:latin typeface="Rockwell" pitchFamily="18" charset="0"/>
              </a:rPr>
              <a:t>kepada</a:t>
            </a:r>
            <a:r>
              <a:rPr lang="en-US" sz="2400" b="1" dirty="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pihak</a:t>
            </a:r>
            <a:r>
              <a:rPr lang="en-US" sz="2400" b="1" dirty="0" smtClean="0">
                <a:solidFill>
                  <a:schemeClr val="tx1"/>
                </a:solidFill>
                <a:effectLst>
                  <a:outerShdw blurRad="38100" dist="38100" dir="2700000" algn="tl">
                    <a:srgbClr val="000000">
                      <a:alpha val="43137"/>
                    </a:srgbClr>
                  </a:outerShdw>
                </a:effectLst>
                <a:latin typeface="Rockwell" pitchFamily="18" charset="0"/>
              </a:rPr>
              <a:t> lain</a:t>
            </a:r>
            <a:endParaRPr lang="en-US" sz="2400" b="1" dirty="0">
              <a:solidFill>
                <a:schemeClr val="tx1"/>
              </a:solidFill>
              <a:effectLst>
                <a:outerShdw blurRad="38100" dist="38100" dir="2700000" algn="tl">
                  <a:srgbClr val="000000">
                    <a:alpha val="43137"/>
                  </a:srgbClr>
                </a:outerShdw>
              </a:effectLst>
              <a:latin typeface="Rockwell" pitchFamily="18" charset="0"/>
            </a:endParaRPr>
          </a:p>
          <a:p>
            <a:pPr algn="r">
              <a:defRPr/>
            </a:pPr>
            <a:r>
              <a:rPr lang="en-US" sz="2400" b="1" dirty="0" smtClean="0">
                <a:solidFill>
                  <a:schemeClr val="tx1"/>
                </a:solidFill>
                <a:effectLst>
                  <a:outerShdw blurRad="38100" dist="38100" dir="2700000" algn="tl">
                    <a:srgbClr val="000000">
                      <a:alpha val="43137"/>
                    </a:srgbClr>
                  </a:outerShdw>
                </a:effectLst>
                <a:latin typeface="Rockwell" pitchFamily="18" charset="0"/>
              </a:rPr>
              <a:t>Hal </a:t>
            </a:r>
            <a:r>
              <a:rPr lang="en-US" sz="2400" b="1" dirty="0" err="1" smtClean="0">
                <a:solidFill>
                  <a:schemeClr val="tx1"/>
                </a:solidFill>
                <a:effectLst>
                  <a:outerShdw blurRad="38100" dist="38100" dir="2700000" algn="tl">
                    <a:srgbClr val="000000">
                      <a:alpha val="43137"/>
                    </a:srgbClr>
                  </a:outerShdw>
                </a:effectLst>
                <a:latin typeface="Rockwell" pitchFamily="18" charset="0"/>
              </a:rPr>
              <a:t>tersebut</a:t>
            </a:r>
            <a:r>
              <a:rPr lang="en-US" sz="2400" b="1" dirty="0" smtClean="0">
                <a:solidFill>
                  <a:schemeClr val="tx1"/>
                </a:solidFill>
                <a:effectLst>
                  <a:outerShdw blurRad="38100" dist="38100" dir="2700000" algn="tl">
                    <a:srgbClr val="000000">
                      <a:alpha val="43137"/>
                    </a:srgbClr>
                  </a:outerShdw>
                </a:effectLst>
                <a:latin typeface="Rockwell" pitchFamily="18" charset="0"/>
              </a:rPr>
              <a:t> SANGAT DILARANG, </a:t>
            </a:r>
            <a:r>
              <a:rPr lang="en-US" sz="2400" b="1" dirty="0" err="1" smtClean="0">
                <a:solidFill>
                  <a:schemeClr val="tx1"/>
                </a:solidFill>
                <a:effectLst>
                  <a:outerShdw blurRad="38100" dist="38100" dir="2700000" algn="tl">
                    <a:srgbClr val="000000">
                      <a:alpha val="43137"/>
                    </a:srgbClr>
                  </a:outerShdw>
                </a:effectLst>
                <a:latin typeface="Rockwell" pitchFamily="18" charset="0"/>
              </a:rPr>
              <a:t>konsekuensinya</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adalah</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Kartu</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Akses</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akan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di</a:t>
            </a:r>
            <a:r>
              <a:rPr lang="en-US" sz="2400" b="1" dirty="0" smtClean="0">
                <a:solidFill>
                  <a:schemeClr val="tx1"/>
                </a:solidFill>
                <a:effectLst>
                  <a:outerShdw blurRad="38100" dist="38100" dir="2700000" algn="tl">
                    <a:srgbClr val="000000">
                      <a:alpha val="43137"/>
                    </a:srgbClr>
                  </a:outerShdw>
                </a:effectLst>
                <a:latin typeface="Rockwell" pitchFamily="18" charset="0"/>
              </a:rPr>
              <a:t> Non-</a:t>
            </a:r>
            <a:r>
              <a:rPr lang="en-US" sz="2400" b="1" dirty="0" err="1" smtClean="0">
                <a:solidFill>
                  <a:schemeClr val="tx1"/>
                </a:solidFill>
                <a:effectLst>
                  <a:outerShdw blurRad="38100" dist="38100" dir="2700000" algn="tl">
                    <a:srgbClr val="000000">
                      <a:alpha val="43137"/>
                    </a:srgbClr>
                  </a:outerShdw>
                </a:effectLst>
                <a:latin typeface="Rockwell" pitchFamily="18" charset="0"/>
              </a:rPr>
              <a:t>aktifkan</a:t>
            </a:r>
            <a:r>
              <a:rPr lang="en-US" sz="2400" b="1" dirty="0" smtClean="0">
                <a:solidFill>
                  <a:schemeClr val="tx1"/>
                </a:solidFill>
                <a:effectLst>
                  <a:outerShdw blurRad="38100" dist="38100" dir="2700000" algn="tl">
                    <a:srgbClr val="000000">
                      <a:alpha val="43137"/>
                    </a:srgbClr>
                  </a:outerShdw>
                </a:effectLst>
                <a:latin typeface="Rockwell" pitchFamily="18" charset="0"/>
              </a:rPr>
              <a:t>.</a:t>
            </a:r>
          </a:p>
          <a:p>
            <a:pPr algn="r">
              <a:defRPr/>
            </a:pPr>
            <a:endParaRPr lang="en-US" sz="2400" b="1" dirty="0" smtClean="0">
              <a:solidFill>
                <a:schemeClr val="tx1"/>
              </a:solidFill>
              <a:effectLst>
                <a:outerShdw blurRad="38100" dist="38100" dir="2700000" algn="tl">
                  <a:srgbClr val="000000">
                    <a:alpha val="43137"/>
                  </a:srgbClr>
                </a:outerShdw>
              </a:effectLst>
              <a:latin typeface="Rockwell" pitchFamily="18" charset="0"/>
            </a:endParaRPr>
          </a:p>
          <a:p>
            <a:pPr algn="r">
              <a:defRPr/>
            </a:pPr>
            <a:r>
              <a:rPr lang="en-US" sz="2400" b="1" dirty="0" smtClean="0">
                <a:solidFill>
                  <a:schemeClr val="tx1"/>
                </a:solidFill>
                <a:effectLst>
                  <a:outerShdw blurRad="38100" dist="38100" dir="2700000" algn="tl">
                    <a:srgbClr val="000000">
                      <a:alpha val="43137"/>
                    </a:srgbClr>
                  </a:outerShdw>
                </a:effectLst>
                <a:latin typeface="Rockwell" pitchFamily="18" charset="0"/>
              </a:rPr>
              <a:t>It is </a:t>
            </a:r>
            <a:r>
              <a:rPr lang="en-US" sz="2400" b="1" dirty="0" smtClean="0">
                <a:solidFill>
                  <a:srgbClr val="FFFF00"/>
                </a:solidFill>
                <a:effectLst>
                  <a:outerShdw blurRad="38100" dist="38100" dir="2700000" algn="tl">
                    <a:srgbClr val="000000">
                      <a:alpha val="43137"/>
                    </a:srgbClr>
                  </a:outerShdw>
                </a:effectLst>
                <a:latin typeface="Rockwell" pitchFamily="18" charset="0"/>
              </a:rPr>
              <a:t>STRICTLY PROHIBITED</a:t>
            </a:r>
            <a:r>
              <a:rPr lang="en-US" sz="2400" b="1" dirty="0" smtClean="0">
                <a:solidFill>
                  <a:schemeClr val="tx1"/>
                </a:solidFill>
                <a:effectLst>
                  <a:outerShdw blurRad="38100" dist="38100" dir="2700000" algn="tl">
                    <a:srgbClr val="000000">
                      <a:alpha val="43137"/>
                    </a:srgbClr>
                  </a:outerShdw>
                </a:effectLst>
                <a:latin typeface="Rockwell" pitchFamily="18" charset="0"/>
              </a:rPr>
              <a:t> to lend your Personal Access Card to others. Misused of such will end up to the deactivation of your Personal Access Card.  </a:t>
            </a:r>
          </a:p>
        </p:txBody>
      </p:sp>
      <p:grpSp>
        <p:nvGrpSpPr>
          <p:cNvPr id="2" name="Group 13"/>
          <p:cNvGrpSpPr>
            <a:grpSpLocks/>
          </p:cNvGrpSpPr>
          <p:nvPr/>
        </p:nvGrpSpPr>
        <p:grpSpPr bwMode="auto">
          <a:xfrm>
            <a:off x="733425" y="168275"/>
            <a:ext cx="7696200" cy="1231900"/>
            <a:chOff x="609600" y="200025"/>
            <a:chExt cx="7696200" cy="1231900"/>
          </a:xfrm>
        </p:grpSpPr>
        <p:grpSp>
          <p:nvGrpSpPr>
            <p:cNvPr id="3" name="Group 6"/>
            <p:cNvGrpSpPr>
              <a:grpSpLocks/>
            </p:cNvGrpSpPr>
            <p:nvPr/>
          </p:nvGrpSpPr>
          <p:grpSpPr bwMode="auto">
            <a:xfrm>
              <a:off x="609600" y="200025"/>
              <a:ext cx="7696200" cy="1231900"/>
              <a:chOff x="914400" y="4822208"/>
              <a:chExt cx="7696200" cy="1232848"/>
            </a:xfrm>
          </p:grpSpPr>
          <p:sp>
            <p:nvSpPr>
              <p:cNvPr id="18" name="Round Diagonal Corner Rectangle 1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9" name="Round Diagonal Corner Rectangle 1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0" name="Oval 1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6567"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66568" name="Rectangle 14"/>
            <p:cNvSpPr>
              <a:spLocks noChangeArrowheads="1"/>
            </p:cNvSpPr>
            <p:nvPr/>
          </p:nvSpPr>
          <p:spPr bwMode="auto">
            <a:xfrm>
              <a:off x="3305175" y="741363"/>
              <a:ext cx="3908529" cy="461665"/>
            </a:xfrm>
            <a:prstGeom prst="rect">
              <a:avLst/>
            </a:prstGeom>
            <a:noFill/>
            <a:ln w="9525">
              <a:noFill/>
              <a:miter lim="800000"/>
              <a:headEnd/>
              <a:tailEnd/>
            </a:ln>
          </p:spPr>
          <p:txBody>
            <a:bodyPr wrap="square">
              <a:spAutoFit/>
            </a:bodyPr>
            <a:lstStyle/>
            <a:p>
              <a:r>
                <a:rPr lang="en-US" sz="2400" b="1" dirty="0" smtClean="0">
                  <a:solidFill>
                    <a:srgbClr val="006600"/>
                  </a:solidFill>
                  <a:latin typeface="Cambria" pitchFamily="18" charset="0"/>
                </a:rPr>
                <a:t>LARANGAN/PROHIBITION</a:t>
              </a:r>
              <a:endParaRPr lang="id-ID" dirty="0"/>
            </a:p>
          </p:txBody>
        </p:sp>
      </p:grpSp>
    </p:spTree>
  </p:cSld>
  <p:clrMapOvr>
    <a:masterClrMapping/>
  </p:clrMapOvr>
  <p:transition spd="slow" advClick="0" advTm="3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7"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0" fill="hold"/>
                                        <p:tgtEl>
                                          <p:spTgt spid="13"/>
                                        </p:tgtEl>
                                        <p:attrNameLst>
                                          <p:attrName>ppt_x</p:attrName>
                                        </p:attrNameLst>
                                      </p:cBhvr>
                                      <p:tavLst>
                                        <p:tav tm="0">
                                          <p:val>
                                            <p:strVal val="0-#ppt_w/2"/>
                                          </p:val>
                                        </p:tav>
                                        <p:tav tm="100000">
                                          <p:val>
                                            <p:strVal val="#ppt_x"/>
                                          </p:val>
                                        </p:tav>
                                      </p:tavLst>
                                    </p:anim>
                                    <p:anim calcmode="lin" valueType="num">
                                      <p:cBhvr additive="base">
                                        <p:cTn id="12"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3011"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2" name="Rectangle 11"/>
          <p:cNvSpPr/>
          <p:nvPr/>
        </p:nvSpPr>
        <p:spPr>
          <a:xfrm>
            <a:off x="1676400" y="1829574"/>
            <a:ext cx="7162800" cy="4832092"/>
          </a:xfrm>
          <a:prstGeom prst="rect">
            <a:avLst/>
          </a:prstGeom>
        </p:spPr>
        <p:txBody>
          <a:bodyPr wrap="square">
            <a:spAutoFit/>
          </a:bodyPr>
          <a:lstStyle/>
          <a:p>
            <a:pPr marL="457200" indent="-457200">
              <a:buClr>
                <a:srgbClr val="003300"/>
              </a:buClr>
            </a:pPr>
            <a:r>
              <a:rPr lang="en-US" sz="2200" b="1" dirty="0" err="1" smtClean="0">
                <a:solidFill>
                  <a:srgbClr val="FFFF00"/>
                </a:solidFill>
                <a:latin typeface="Berlin Sans FB Demi" pitchFamily="34" charset="0"/>
              </a:rPr>
              <a:t>Setiap</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Karyawan</a:t>
            </a:r>
            <a:r>
              <a:rPr lang="en-US" sz="2200" b="1" dirty="0" smtClean="0">
                <a:solidFill>
                  <a:srgbClr val="FFFF00"/>
                </a:solidFill>
                <a:latin typeface="Berlin Sans FB Demi" pitchFamily="34" charset="0"/>
              </a:rPr>
              <a:t>/</a:t>
            </a:r>
            <a:r>
              <a:rPr lang="en-US" sz="2200" b="1" dirty="0" err="1" smtClean="0">
                <a:solidFill>
                  <a:srgbClr val="FFFF00"/>
                </a:solidFill>
                <a:latin typeface="Berlin Sans FB Demi" pitchFamily="34" charset="0"/>
              </a:rPr>
              <a:t>Pekerja</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Baru</a:t>
            </a:r>
            <a:r>
              <a:rPr lang="en-US" sz="2200" b="1" dirty="0" smtClean="0">
                <a:latin typeface="Berlin Sans FB Demi" pitchFamily="34" charset="0"/>
              </a:rPr>
              <a:t> Resident </a:t>
            </a:r>
            <a:r>
              <a:rPr lang="en-US" sz="2200" b="1" dirty="0" smtClean="0">
                <a:solidFill>
                  <a:srgbClr val="FFFF00"/>
                </a:solidFill>
                <a:latin typeface="Berlin Sans FB Demi" pitchFamily="34" charset="0"/>
              </a:rPr>
              <a:t>WAJIB LAPOR</a:t>
            </a:r>
            <a:r>
              <a:rPr lang="en-US" sz="2200" b="1" dirty="0" smtClean="0">
                <a:latin typeface="Berlin Sans FB Demi" pitchFamily="34" charset="0"/>
              </a:rPr>
              <a:t> </a:t>
            </a:r>
          </a:p>
          <a:p>
            <a:pPr marL="457200" indent="-457200">
              <a:buClr>
                <a:srgbClr val="003300"/>
              </a:buClr>
            </a:pPr>
            <a:r>
              <a:rPr lang="en-US" sz="2200" b="1" dirty="0" err="1" smtClean="0">
                <a:latin typeface="Berlin Sans FB Demi" pitchFamily="34" charset="0"/>
              </a:rPr>
              <a:t>kepada</a:t>
            </a:r>
            <a:r>
              <a:rPr lang="en-US" sz="2200" b="1" dirty="0" smtClean="0">
                <a:latin typeface="Berlin Sans FB Demi" pitchFamily="34" charset="0"/>
              </a:rPr>
              <a:t> Condominium Management, </a:t>
            </a:r>
            <a:r>
              <a:rPr lang="en-US" sz="2200" b="1" dirty="0" err="1" smtClean="0">
                <a:latin typeface="Berlin Sans FB Demi" pitchFamily="34" charset="0"/>
              </a:rPr>
              <a:t>untuk</a:t>
            </a:r>
            <a:r>
              <a:rPr lang="en-US" sz="2200" b="1" dirty="0" smtClean="0">
                <a:latin typeface="Berlin Sans FB Demi" pitchFamily="34" charset="0"/>
              </a:rPr>
              <a:t>:</a:t>
            </a:r>
          </a:p>
          <a:p>
            <a:pPr marL="457200" indent="-457200">
              <a:buClr>
                <a:srgbClr val="003300"/>
              </a:buClr>
            </a:pPr>
            <a:endParaRPr lang="en-US" b="1" dirty="0" smtClean="0">
              <a:latin typeface="Berlin Sans FB Demi" pitchFamily="34" charset="0"/>
            </a:endParaRPr>
          </a:p>
          <a:p>
            <a:pPr marL="457200" indent="-457200">
              <a:buClr>
                <a:srgbClr val="FFFF00"/>
              </a:buClr>
              <a:buFont typeface="+mj-lt"/>
              <a:buAutoNum type="arabicPeriod"/>
            </a:pPr>
            <a:r>
              <a:rPr lang="en-US" sz="2200" b="1" dirty="0" err="1" smtClean="0">
                <a:latin typeface="Berlin Sans FB Demi" pitchFamily="34" charset="0"/>
              </a:rPr>
              <a:t>Akurasi</a:t>
            </a:r>
            <a:r>
              <a:rPr lang="en-US" sz="2200" b="1" dirty="0" smtClean="0">
                <a:latin typeface="Berlin Sans FB Demi" pitchFamily="34" charset="0"/>
              </a:rPr>
              <a:t> Data, </a:t>
            </a:r>
            <a:r>
              <a:rPr lang="en-US" sz="2200" b="1" dirty="0" err="1" smtClean="0">
                <a:latin typeface="Berlin Sans FB Demi" pitchFamily="34" charset="0"/>
              </a:rPr>
              <a:t>Kontrol</a:t>
            </a:r>
            <a:r>
              <a:rPr lang="en-US" sz="2200" b="1" dirty="0" smtClean="0">
                <a:latin typeface="Berlin Sans FB Demi" pitchFamily="34" charset="0"/>
              </a:rPr>
              <a:t> &amp; </a:t>
            </a:r>
            <a:r>
              <a:rPr lang="en-US" sz="2200" b="1" dirty="0" err="1" smtClean="0">
                <a:latin typeface="Berlin Sans FB Demi" pitchFamily="34" charset="0"/>
              </a:rPr>
              <a:t>Pengamanan</a:t>
            </a:r>
            <a:r>
              <a:rPr lang="en-US" sz="2200" b="1" dirty="0" smtClean="0">
                <a:latin typeface="Berlin Sans FB Demi" pitchFamily="34" charset="0"/>
              </a:rPr>
              <a:t> </a:t>
            </a:r>
            <a:r>
              <a:rPr lang="en-US" sz="2200" b="1" dirty="0" err="1" smtClean="0">
                <a:latin typeface="Berlin Sans FB Demi" pitchFamily="34" charset="0"/>
              </a:rPr>
              <a:t>Pekerja</a:t>
            </a:r>
            <a:endParaRPr lang="en-US" sz="2200" b="1" dirty="0" smtClean="0">
              <a:latin typeface="Berlin Sans FB Demi" pitchFamily="34" charset="0"/>
            </a:endParaRPr>
          </a:p>
          <a:p>
            <a:pPr marL="457200" indent="-457200">
              <a:buClr>
                <a:srgbClr val="FFFF00"/>
              </a:buClr>
              <a:buFont typeface="+mj-lt"/>
              <a:buAutoNum type="arabicPeriod"/>
            </a:pPr>
            <a:r>
              <a:rPr lang="en-US" sz="2200" b="1" dirty="0" err="1" smtClean="0">
                <a:latin typeface="Berlin Sans FB Demi" pitchFamily="34" charset="0"/>
              </a:rPr>
              <a:t>Menjelaskan</a:t>
            </a:r>
            <a:r>
              <a:rPr lang="en-US" sz="2200" b="1" dirty="0" smtClean="0">
                <a:latin typeface="Berlin Sans FB Demi" pitchFamily="34" charset="0"/>
              </a:rPr>
              <a:t> </a:t>
            </a:r>
            <a:r>
              <a:rPr lang="en-US" sz="2200" b="1" dirty="0" err="1" smtClean="0">
                <a:latin typeface="Berlin Sans FB Demi" pitchFamily="34" charset="0"/>
              </a:rPr>
              <a:t>Ketentuan</a:t>
            </a:r>
            <a:r>
              <a:rPr lang="en-US" sz="2200" b="1" dirty="0" smtClean="0">
                <a:latin typeface="Berlin Sans FB Demi" pitchFamily="34" charset="0"/>
              </a:rPr>
              <a:t> &amp; </a:t>
            </a:r>
            <a:r>
              <a:rPr lang="en-US" sz="2200" b="1" dirty="0" err="1" smtClean="0">
                <a:latin typeface="Berlin Sans FB Demi" pitchFamily="34" charset="0"/>
              </a:rPr>
              <a:t>Peraturan</a:t>
            </a:r>
            <a:r>
              <a:rPr lang="en-US" sz="2200" b="1" dirty="0" smtClean="0">
                <a:latin typeface="Berlin Sans FB Demi" pitchFamily="34" charset="0"/>
              </a:rPr>
              <a:t> Condominium.</a:t>
            </a:r>
          </a:p>
          <a:p>
            <a:pPr marL="457200" indent="-457200">
              <a:buClr>
                <a:srgbClr val="FFFF00"/>
              </a:buClr>
              <a:buFont typeface="+mj-lt"/>
              <a:buAutoNum type="arabicPeriod"/>
            </a:pPr>
            <a:r>
              <a:rPr lang="en-US" sz="2200" b="1" dirty="0" err="1" smtClean="0">
                <a:latin typeface="Berlin Sans FB Demi" pitchFamily="34" charset="0"/>
              </a:rPr>
              <a:t>Pembuatan</a:t>
            </a:r>
            <a:r>
              <a:rPr lang="en-US" sz="2200" b="1" dirty="0" smtClean="0">
                <a:latin typeface="Berlin Sans FB Demi" pitchFamily="34" charset="0"/>
              </a:rPr>
              <a:t> ID Card yang </a:t>
            </a:r>
            <a:r>
              <a:rPr lang="en-US" sz="2200" b="1" dirty="0" err="1" smtClean="0">
                <a:latin typeface="Berlin Sans FB Demi" pitchFamily="34" charset="0"/>
              </a:rPr>
              <a:t>Wajib</a:t>
            </a:r>
            <a:r>
              <a:rPr lang="en-US" sz="2200" b="1" dirty="0" smtClean="0">
                <a:latin typeface="Berlin Sans FB Demi" pitchFamily="34" charset="0"/>
              </a:rPr>
              <a:t> </a:t>
            </a:r>
            <a:r>
              <a:rPr lang="en-US" sz="2200" b="1" dirty="0" err="1" smtClean="0">
                <a:latin typeface="Berlin Sans FB Demi" pitchFamily="34" charset="0"/>
              </a:rPr>
              <a:t>di</a:t>
            </a:r>
            <a:r>
              <a:rPr lang="en-US" sz="2200" b="1" dirty="0" smtClean="0">
                <a:latin typeface="Berlin Sans FB Demi" pitchFamily="34" charset="0"/>
              </a:rPr>
              <a:t> </a:t>
            </a:r>
            <a:r>
              <a:rPr lang="en-US" sz="2200" b="1" dirty="0" err="1" smtClean="0">
                <a:latin typeface="Berlin Sans FB Demi" pitchFamily="34" charset="0"/>
              </a:rPr>
              <a:t>Pakai</a:t>
            </a:r>
            <a:r>
              <a:rPr lang="en-US" sz="2200" b="1" dirty="0" smtClean="0">
                <a:latin typeface="Berlin Sans FB Demi" pitchFamily="34" charset="0"/>
              </a:rPr>
              <a:t> </a:t>
            </a:r>
            <a:r>
              <a:rPr lang="en-US" sz="2200" b="1" dirty="0" err="1" smtClean="0">
                <a:latin typeface="Berlin Sans FB Demi" pitchFamily="34" charset="0"/>
              </a:rPr>
              <a:t>saat</a:t>
            </a:r>
            <a:r>
              <a:rPr lang="en-US" sz="2200" b="1" dirty="0" smtClean="0">
                <a:latin typeface="Berlin Sans FB Demi" pitchFamily="34" charset="0"/>
              </a:rPr>
              <a:t> </a:t>
            </a:r>
            <a:r>
              <a:rPr lang="en-US" sz="2200" b="1" dirty="0" err="1" smtClean="0">
                <a:latin typeface="Berlin Sans FB Demi" pitchFamily="34" charset="0"/>
              </a:rPr>
              <a:t>keluar</a:t>
            </a:r>
            <a:r>
              <a:rPr lang="en-US" sz="2200" b="1" dirty="0" smtClean="0">
                <a:latin typeface="Berlin Sans FB Demi" pitchFamily="34" charset="0"/>
              </a:rPr>
              <a:t> </a:t>
            </a:r>
            <a:r>
              <a:rPr lang="en-US" sz="2200" b="1" dirty="0" err="1" smtClean="0">
                <a:latin typeface="Berlin Sans FB Demi" pitchFamily="34" charset="0"/>
              </a:rPr>
              <a:t>dari</a:t>
            </a:r>
            <a:r>
              <a:rPr lang="en-US" sz="2200" b="1" dirty="0" smtClean="0">
                <a:latin typeface="Berlin Sans FB Demi" pitchFamily="34" charset="0"/>
              </a:rPr>
              <a:t> Unit </a:t>
            </a:r>
            <a:r>
              <a:rPr lang="en-US" sz="2200" b="1" dirty="0" err="1" smtClean="0">
                <a:latin typeface="Berlin Sans FB Demi" pitchFamily="34" charset="0"/>
              </a:rPr>
              <a:t>dan</a:t>
            </a:r>
            <a:r>
              <a:rPr lang="en-US" sz="2200" b="1" dirty="0" smtClean="0">
                <a:latin typeface="Berlin Sans FB Demi" pitchFamily="34" charset="0"/>
              </a:rPr>
              <a:t> </a:t>
            </a:r>
            <a:r>
              <a:rPr lang="en-US" sz="2200" b="1" dirty="0" err="1" smtClean="0">
                <a:latin typeface="Berlin Sans FB Demi" pitchFamily="34" charset="0"/>
              </a:rPr>
              <a:t>berada</a:t>
            </a:r>
            <a:r>
              <a:rPr lang="en-US" sz="2200" b="1" dirty="0" smtClean="0">
                <a:latin typeface="Berlin Sans FB Demi" pitchFamily="34" charset="0"/>
              </a:rPr>
              <a:t> </a:t>
            </a:r>
            <a:r>
              <a:rPr lang="en-US" sz="2200" b="1" dirty="0" err="1" smtClean="0">
                <a:latin typeface="Berlin Sans FB Demi" pitchFamily="34" charset="0"/>
              </a:rPr>
              <a:t>di</a:t>
            </a:r>
            <a:r>
              <a:rPr lang="en-US" sz="2200" b="1" dirty="0" smtClean="0">
                <a:latin typeface="Berlin Sans FB Demi" pitchFamily="34" charset="0"/>
              </a:rPr>
              <a:t> area Condominium.</a:t>
            </a:r>
          </a:p>
          <a:p>
            <a:pPr marL="457200" indent="-457200">
              <a:buClr>
                <a:srgbClr val="FFFF00"/>
              </a:buClr>
              <a:buFont typeface="+mj-lt"/>
              <a:buAutoNum type="arabicPeriod"/>
            </a:pPr>
            <a:r>
              <a:rPr lang="en-US" sz="2200" b="1" dirty="0" err="1" smtClean="0">
                <a:latin typeface="Berlin Sans FB Demi" pitchFamily="34" charset="0"/>
              </a:rPr>
              <a:t>Dikenali</a:t>
            </a:r>
            <a:r>
              <a:rPr lang="en-US" sz="2200" b="1" dirty="0" smtClean="0">
                <a:latin typeface="Berlin Sans FB Demi" pitchFamily="34" charset="0"/>
              </a:rPr>
              <a:t> </a:t>
            </a:r>
            <a:r>
              <a:rPr lang="en-US" sz="2200" b="1" dirty="0" err="1" smtClean="0">
                <a:latin typeface="Berlin Sans FB Demi" pitchFamily="34" charset="0"/>
              </a:rPr>
              <a:t>oleh</a:t>
            </a:r>
            <a:r>
              <a:rPr lang="en-US" sz="2200" b="1" dirty="0" smtClean="0">
                <a:latin typeface="Berlin Sans FB Demi" pitchFamily="34" charset="0"/>
              </a:rPr>
              <a:t> team Management.</a:t>
            </a:r>
          </a:p>
          <a:p>
            <a:pPr marL="457200" indent="-457200">
              <a:buClr>
                <a:srgbClr val="FFFF00"/>
              </a:buClr>
            </a:pPr>
            <a:endParaRPr lang="en-US" sz="1600" b="1" dirty="0" smtClean="0">
              <a:latin typeface="Berlin Sans FB Demi" pitchFamily="34" charset="0"/>
            </a:endParaRPr>
          </a:p>
          <a:p>
            <a:pPr marL="457200" indent="-457200">
              <a:buClr>
                <a:srgbClr val="FFFF00"/>
              </a:buClr>
            </a:pPr>
            <a:r>
              <a:rPr lang="en-US" sz="2200" b="1" dirty="0" err="1" smtClean="0">
                <a:latin typeface="Berlin Sans FB Demi" pitchFamily="34" charset="0"/>
              </a:rPr>
              <a:t>Khusus</a:t>
            </a:r>
            <a:r>
              <a:rPr lang="en-US" sz="2200" b="1" dirty="0" smtClean="0">
                <a:latin typeface="Berlin Sans FB Demi" pitchFamily="34" charset="0"/>
              </a:rPr>
              <a:t> </a:t>
            </a:r>
            <a:r>
              <a:rPr lang="en-US" sz="2200" b="1" dirty="0" err="1" smtClean="0">
                <a:latin typeface="Berlin Sans FB Demi" pitchFamily="34" charset="0"/>
              </a:rPr>
              <a:t>Pekerja</a:t>
            </a:r>
            <a:r>
              <a:rPr lang="en-US" sz="2200" b="1" dirty="0" smtClean="0">
                <a:latin typeface="Berlin Sans FB Demi" pitchFamily="34" charset="0"/>
              </a:rPr>
              <a:t> Resident yang </a:t>
            </a:r>
            <a:r>
              <a:rPr lang="en-US" sz="2200" b="1" dirty="0" err="1" smtClean="0">
                <a:latin typeface="Berlin Sans FB Demi" pitchFamily="34" charset="0"/>
              </a:rPr>
              <a:t>Keluar</a:t>
            </a:r>
            <a:r>
              <a:rPr lang="en-US" sz="2200" b="1" dirty="0" smtClean="0">
                <a:latin typeface="Berlin Sans FB Demi" pitchFamily="34" charset="0"/>
              </a:rPr>
              <a:t>/</a:t>
            </a:r>
            <a:r>
              <a:rPr lang="en-US" sz="2200" b="1" dirty="0" err="1" smtClean="0">
                <a:latin typeface="Berlin Sans FB Demi" pitchFamily="34" charset="0"/>
              </a:rPr>
              <a:t>Dikeluarkanpun</a:t>
            </a:r>
            <a:r>
              <a:rPr lang="en-US" sz="2200" b="1" dirty="0" smtClean="0">
                <a:latin typeface="Berlin Sans FB Demi" pitchFamily="34" charset="0"/>
              </a:rPr>
              <a:t> </a:t>
            </a:r>
          </a:p>
          <a:p>
            <a:pPr marL="457200" indent="-457200">
              <a:buClr>
                <a:srgbClr val="FFFF00"/>
              </a:buClr>
            </a:pPr>
            <a:r>
              <a:rPr lang="en-US" sz="2200" b="1" dirty="0" smtClean="0">
                <a:latin typeface="Berlin Sans FB Demi" pitchFamily="34" charset="0"/>
              </a:rPr>
              <a:t>WAJIB </a:t>
            </a:r>
            <a:r>
              <a:rPr lang="en-US" sz="2200" b="1" dirty="0" err="1" smtClean="0">
                <a:latin typeface="Berlin Sans FB Demi" pitchFamily="34" charset="0"/>
              </a:rPr>
              <a:t>juga</a:t>
            </a:r>
            <a:r>
              <a:rPr lang="en-US" sz="2200" b="1" dirty="0" smtClean="0">
                <a:latin typeface="Berlin Sans FB Demi" pitchFamily="34" charset="0"/>
              </a:rPr>
              <a:t> DILAPORKAN </a:t>
            </a:r>
            <a:r>
              <a:rPr lang="en-US" sz="2200" b="1" dirty="0" err="1" smtClean="0">
                <a:latin typeface="Berlin Sans FB Demi" pitchFamily="34" charset="0"/>
              </a:rPr>
              <a:t>kepada</a:t>
            </a:r>
            <a:r>
              <a:rPr lang="en-US" sz="2200" b="1" dirty="0" smtClean="0">
                <a:latin typeface="Berlin Sans FB Demi" pitchFamily="34" charset="0"/>
              </a:rPr>
              <a:t> Management.</a:t>
            </a:r>
          </a:p>
          <a:p>
            <a:pPr marL="457200" indent="-457200">
              <a:buClr>
                <a:srgbClr val="FFFF00"/>
              </a:buClr>
            </a:pPr>
            <a:endParaRPr lang="en-US" sz="1000" b="1" dirty="0" smtClean="0">
              <a:latin typeface="Berlin Sans FB Demi" pitchFamily="34" charset="0"/>
            </a:endParaRPr>
          </a:p>
          <a:p>
            <a:pPr marL="457200" indent="-457200">
              <a:buClr>
                <a:srgbClr val="FFFF00"/>
              </a:buClr>
            </a:pPr>
            <a:r>
              <a:rPr lang="en-US" sz="2200" b="1" dirty="0" err="1" smtClean="0">
                <a:latin typeface="Berlin Sans FB Demi" pitchFamily="34" charset="0"/>
              </a:rPr>
              <a:t>Mohon</a:t>
            </a:r>
            <a:r>
              <a:rPr lang="en-US" sz="2200" b="1" dirty="0" smtClean="0">
                <a:latin typeface="Berlin Sans FB Demi" pitchFamily="34" charset="0"/>
              </a:rPr>
              <a:t> </a:t>
            </a:r>
            <a:r>
              <a:rPr lang="en-US" sz="2200" b="1" dirty="0" err="1" smtClean="0">
                <a:latin typeface="Berlin Sans FB Demi" pitchFamily="34" charset="0"/>
              </a:rPr>
              <a:t>dukungannya</a:t>
            </a:r>
            <a:r>
              <a:rPr lang="en-US" sz="2200" b="1" dirty="0" smtClean="0">
                <a:latin typeface="Berlin Sans FB Demi" pitchFamily="34" charset="0"/>
              </a:rPr>
              <a:t> </a:t>
            </a:r>
            <a:r>
              <a:rPr lang="en-US" sz="2200" b="1" dirty="0" err="1" smtClean="0">
                <a:latin typeface="Berlin Sans FB Demi" pitchFamily="34" charset="0"/>
              </a:rPr>
              <a:t>demi</a:t>
            </a:r>
            <a:r>
              <a:rPr lang="en-US" sz="2200" b="1" dirty="0" smtClean="0">
                <a:latin typeface="Berlin Sans FB Demi" pitchFamily="34" charset="0"/>
              </a:rPr>
              <a:t> </a:t>
            </a:r>
            <a:r>
              <a:rPr lang="en-US" sz="2200" b="1" dirty="0" err="1" smtClean="0">
                <a:latin typeface="Berlin Sans FB Demi" pitchFamily="34" charset="0"/>
              </a:rPr>
              <a:t>kebaikan</a:t>
            </a:r>
            <a:r>
              <a:rPr lang="en-US" sz="2200" b="1" dirty="0" smtClean="0">
                <a:latin typeface="Berlin Sans FB Demi" pitchFamily="34" charset="0"/>
              </a:rPr>
              <a:t> &amp; </a:t>
            </a:r>
            <a:r>
              <a:rPr lang="en-US" sz="2200" b="1" dirty="0" err="1" smtClean="0">
                <a:latin typeface="Berlin Sans FB Demi" pitchFamily="34" charset="0"/>
              </a:rPr>
              <a:t>Keamanan</a:t>
            </a:r>
            <a:r>
              <a:rPr lang="en-US" sz="2200" b="1" dirty="0" smtClean="0">
                <a:latin typeface="Berlin Sans FB Demi" pitchFamily="34" charset="0"/>
              </a:rPr>
              <a:t> </a:t>
            </a:r>
          </a:p>
          <a:p>
            <a:pPr marL="457200" indent="-457200">
              <a:buClr>
                <a:srgbClr val="FFFF00"/>
              </a:buClr>
            </a:pPr>
            <a:r>
              <a:rPr lang="en-US" sz="2200" b="1" dirty="0" err="1" smtClean="0">
                <a:latin typeface="Berlin Sans FB Demi" pitchFamily="34" charset="0"/>
              </a:rPr>
              <a:t>bersama</a:t>
            </a:r>
            <a:r>
              <a:rPr lang="en-US" sz="2200" b="1" dirty="0" smtClean="0">
                <a:latin typeface="Berlin Sans FB Demi" pitchFamily="34" charset="0"/>
              </a:rPr>
              <a:t>.</a:t>
            </a:r>
          </a:p>
          <a:p>
            <a:pPr marL="457200" indent="-457200">
              <a:buClr>
                <a:srgbClr val="FFFF00"/>
              </a:buClr>
            </a:pPr>
            <a:r>
              <a:rPr lang="en-US" sz="2200" b="1" dirty="0" smtClean="0">
                <a:latin typeface="Berlin Sans FB Demi" pitchFamily="34" charset="0"/>
              </a:rPr>
              <a:t>							 </a:t>
            </a:r>
            <a:endParaRPr lang="en-US" sz="2200" dirty="0" smtClean="0">
              <a:latin typeface="Brush Script MT" pitchFamily="66" charset="0"/>
            </a:endParaRPr>
          </a:p>
        </p:txBody>
      </p:sp>
      <p:sp>
        <p:nvSpPr>
          <p:cNvPr id="11" name="Rectangle 14"/>
          <p:cNvSpPr>
            <a:spLocks noChangeArrowheads="1"/>
          </p:cNvSpPr>
          <p:nvPr/>
        </p:nvSpPr>
        <p:spPr bwMode="auto">
          <a:xfrm>
            <a:off x="1857220" y="749520"/>
            <a:ext cx="5329536" cy="461665"/>
          </a:xfrm>
          <a:prstGeom prst="rect">
            <a:avLst/>
          </a:prstGeom>
          <a:noFill/>
          <a:ln w="9525">
            <a:noFill/>
            <a:miter lim="800000"/>
            <a:headEnd/>
            <a:tailEnd/>
          </a:ln>
        </p:spPr>
        <p:txBody>
          <a:bodyPr wrap="none">
            <a:spAutoFit/>
          </a:bodyPr>
          <a:lstStyle/>
          <a:p>
            <a:r>
              <a:rPr lang="en-US" sz="2400" b="1" dirty="0" smtClean="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latin typeface="Cambria" pitchFamily="18" charset="0"/>
              </a:rPr>
              <a:t>DRIVER, PEMBANTU, BABY SITTER </a:t>
            </a:r>
            <a:endParaRPr lang="id-ID" dirty="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endParaRPr>
          </a:p>
        </p:txBody>
      </p:sp>
      <p:pic>
        <p:nvPicPr>
          <p:cNvPr id="27656" name="Picture 8" descr="http://us.123rf.com/400wm/400/400/myvector/myvector1201/myvector120102682/12127787-vector-illustration-of-single-isolated-taxi-driver-icon.jpg"/>
          <p:cNvPicPr>
            <a:picLocks noChangeAspect="1" noChangeArrowheads="1"/>
          </p:cNvPicPr>
          <p:nvPr/>
        </p:nvPicPr>
        <p:blipFill>
          <a:blip r:embed="rId4" cstate="email"/>
          <a:srcRect/>
          <a:stretch>
            <a:fillRect/>
          </a:stretch>
        </p:blipFill>
        <p:spPr bwMode="auto">
          <a:xfrm>
            <a:off x="289034" y="1905000"/>
            <a:ext cx="1219200" cy="1219200"/>
          </a:xfrm>
          <a:prstGeom prst="rect">
            <a:avLst/>
          </a:prstGeom>
          <a:noFill/>
        </p:spPr>
      </p:pic>
      <p:pic>
        <p:nvPicPr>
          <p:cNvPr id="27658" name="Picture 10" descr="http://t0.gstatic.com/images?q=tbn:ANd9GcQVel_ZYkIKd5cfudh-_cf5p5crqAArWUGD7hD-1mvpNt4HZYy6"/>
          <p:cNvPicPr>
            <a:picLocks noChangeAspect="1" noChangeArrowheads="1"/>
          </p:cNvPicPr>
          <p:nvPr/>
        </p:nvPicPr>
        <p:blipFill>
          <a:blip r:embed="rId5" cstate="email"/>
          <a:srcRect/>
          <a:stretch>
            <a:fillRect/>
          </a:stretch>
        </p:blipFill>
        <p:spPr bwMode="auto">
          <a:xfrm>
            <a:off x="288888" y="3168868"/>
            <a:ext cx="1235112" cy="1590675"/>
          </a:xfrm>
          <a:prstGeom prst="rect">
            <a:avLst/>
          </a:prstGeom>
          <a:noFill/>
        </p:spPr>
      </p:pic>
      <p:pic>
        <p:nvPicPr>
          <p:cNvPr id="27660" name="Picture 12" descr="http://t2.gstatic.com/images?q=tbn:ANd9GcSYPhxw0j_BViJXD7pNCvFMS9C6E7OLCcUqAMxyZlZhHya2HTXolA"/>
          <p:cNvPicPr>
            <a:picLocks noChangeAspect="1" noChangeArrowheads="1"/>
          </p:cNvPicPr>
          <p:nvPr/>
        </p:nvPicPr>
        <p:blipFill>
          <a:blip r:embed="rId6" cstate="email"/>
          <a:srcRect/>
          <a:stretch>
            <a:fillRect/>
          </a:stretch>
        </p:blipFill>
        <p:spPr bwMode="auto">
          <a:xfrm>
            <a:off x="268317" y="4813736"/>
            <a:ext cx="1255683" cy="1676400"/>
          </a:xfrm>
          <a:prstGeom prst="rect">
            <a:avLst/>
          </a:prstGeom>
          <a:noFill/>
        </p:spPr>
      </p:pic>
      <p:sp>
        <p:nvSpPr>
          <p:cNvPr id="13" name="Rectangle 12"/>
          <p:cNvSpPr/>
          <p:nvPr/>
        </p:nvSpPr>
        <p:spPr>
          <a:xfrm>
            <a:off x="255896" y="1905000"/>
            <a:ext cx="1295400" cy="4572000"/>
          </a:xfrm>
          <a:prstGeom prst="rect">
            <a:avLst/>
          </a:prstGeom>
          <a:noFill/>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3500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15900"/>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            				BATASAN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4035"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3" name="Rectangle 1"/>
          <p:cNvSpPr>
            <a:spLocks noChangeArrowheads="1"/>
          </p:cNvSpPr>
          <p:nvPr/>
        </p:nvSpPr>
        <p:spPr bwMode="auto">
          <a:xfrm>
            <a:off x="76200" y="1580376"/>
            <a:ext cx="6530924"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300" b="1" u="sng" dirty="0" smtClean="0">
                <a:solidFill>
                  <a:srgbClr val="FFFF00"/>
                </a:solidFill>
                <a:effectLst>
                  <a:outerShdw blurRad="38100" dist="38100" dir="2700000" algn="tl">
                    <a:srgbClr val="000000">
                      <a:alpha val="43137"/>
                    </a:srgbClr>
                  </a:outerShdw>
                </a:effectLst>
                <a:latin typeface="Berlin Sans FB Demi" pitchFamily="34" charset="0"/>
                <a:cs typeface="Times New Roman" pitchFamily="18" charset="0"/>
              </a:rPr>
              <a:t>BATASAN TANAMAN DI BALKON</a:t>
            </a:r>
          </a:p>
          <a:p>
            <a:pPr marL="514350" marR="0" lvl="0" indent="-514350" defTabSz="914400" rtl="0" eaLnBrk="1" fontAlgn="base" latinLnBrk="0" hangingPunct="1">
              <a:lnSpc>
                <a:spcPct val="100000"/>
              </a:lnSpc>
              <a:spcBef>
                <a:spcPct val="0"/>
              </a:spcBef>
              <a:spcAft>
                <a:spcPct val="0"/>
              </a:spcAft>
              <a:buClrTx/>
              <a:buSzTx/>
              <a:tabLst/>
            </a:pPr>
            <a:endParaRPr lang="en-US" sz="1000" b="1" dirty="0" smtClean="0">
              <a:effectLst>
                <a:outerShdw blurRad="38100" dist="38100" dir="2700000" algn="tl">
                  <a:srgbClr val="000000">
                    <a:alpha val="43137"/>
                  </a:srgbClr>
                </a:outerShdw>
              </a:effectLst>
              <a:latin typeface="Berlin Sans FB Demi" pitchFamily="34" charset="0"/>
              <a:cs typeface="Times New Roman" pitchFamily="18" charset="0"/>
            </a:endParaRPr>
          </a:p>
          <a:p>
            <a:pPr marL="514350" marR="0" lvl="0" indent="-514350" defTabSz="914400" rtl="0" eaLnBrk="1" fontAlgn="base" latinLnBrk="0" hangingPunct="1">
              <a:lnSpc>
                <a:spcPct val="100000"/>
              </a:lnSpc>
              <a:spcBef>
                <a:spcPct val="0"/>
              </a:spcBef>
              <a:spcAft>
                <a:spcPct val="0"/>
              </a:spcAft>
              <a:buClrTx/>
              <a:buSzTx/>
              <a:buFont typeface="+mj-lt"/>
              <a:buAutoNum type="arabicPeriod"/>
              <a:tabLst/>
            </a:pP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Dilarang</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menanam</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tanaman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Keras</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Kecuali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dalam</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bentuk</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BONSAI,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Tinggi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&amp;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Lebar</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pohon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Max 1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mtr</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a:t>
            </a:r>
          </a:p>
          <a:p>
            <a:pPr marL="514350" marR="0" lvl="0" indent="-514350" defTabSz="914400" rtl="0" eaLnBrk="1" fontAlgn="base" latinLnBrk="0" hangingPunct="1">
              <a:lnSpc>
                <a:spcPct val="100000"/>
              </a:lnSpc>
              <a:spcBef>
                <a:spcPct val="0"/>
              </a:spcBef>
              <a:spcAft>
                <a:spcPct val="0"/>
              </a:spcAft>
              <a:buClrTx/>
              <a:buSzTx/>
              <a:buFont typeface="+mj-lt"/>
              <a:buAutoNum type="arabicPeriod"/>
              <a:tabLst/>
            </a:pP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Dilarang</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menanam</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tanaman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Buah-buahan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a:t>
            </a:r>
          </a:p>
          <a:p>
            <a:pPr marL="514350" marR="0" lvl="0" indent="-514350" defTabSz="914400" rtl="0" eaLnBrk="1" fontAlgn="base" latinLnBrk="0" hangingPunct="1">
              <a:lnSpc>
                <a:spcPct val="100000"/>
              </a:lnSpc>
              <a:spcBef>
                <a:spcPct val="0"/>
              </a:spcBef>
              <a:spcAft>
                <a:spcPct val="0"/>
              </a:spcAft>
              <a:buClrTx/>
              <a:buSzTx/>
              <a:buFont typeface="+mj-lt"/>
              <a:buAutoNum type="arabicPeriod" startAt="3"/>
              <a:tabLst/>
            </a:pP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Dilarang</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meletakan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POT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besar</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&amp;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berat</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bahaya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bagi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kaca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lantai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beton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a:t>
            </a:r>
          </a:p>
          <a:p>
            <a:pPr marL="514350" marR="0" lvl="0" indent="-514350" defTabSz="914400" rtl="0" eaLnBrk="1" fontAlgn="base" latinLnBrk="0" hangingPunct="1">
              <a:lnSpc>
                <a:spcPct val="100000"/>
              </a:lnSpc>
              <a:spcBef>
                <a:spcPct val="0"/>
              </a:spcBef>
              <a:spcAft>
                <a:spcPct val="0"/>
              </a:spcAft>
              <a:buClrTx/>
              <a:buSzTx/>
              <a:buFont typeface="+mj-lt"/>
              <a:buAutoNum type="arabicPeriod" startAt="3"/>
              <a:tabLst/>
            </a:pP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Panggil</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KAMI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jika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menemukan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HAMA &amp; SERANGGA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tanaman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sekecil</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apapun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p>
          <a:p>
            <a:pPr marL="514350" marR="0" lvl="0" indent="-514350" defTabSz="914400" rtl="0" eaLnBrk="1" fontAlgn="base" latinLnBrk="0" hangingPunct="1">
              <a:lnSpc>
                <a:spcPct val="100000"/>
              </a:lnSpc>
              <a:spcBef>
                <a:spcPct val="0"/>
              </a:spcBef>
              <a:spcAft>
                <a:spcPct val="0"/>
              </a:spcAft>
              <a:buClrTx/>
              <a:buSzTx/>
              <a:buFont typeface="+mj-lt"/>
              <a:buAutoNum type="arabicPeriod" startAt="3"/>
              <a:tabLst/>
            </a:pP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Hama &amp;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Serangga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dapat</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berkembang</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biak</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&amp;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berpindah</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ke</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unit lain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pasti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mengganggu</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a:t>
            </a:r>
          </a:p>
          <a:p>
            <a:pPr marL="514350" marR="0" lvl="0" indent="-514350" defTabSz="914400" rtl="0" eaLnBrk="1" fontAlgn="base" latinLnBrk="0" hangingPunct="1">
              <a:lnSpc>
                <a:spcPct val="100000"/>
              </a:lnSpc>
              <a:spcBef>
                <a:spcPct val="0"/>
              </a:spcBef>
              <a:spcAft>
                <a:spcPct val="0"/>
              </a:spcAft>
              <a:buClrTx/>
              <a:buSzTx/>
              <a:buFont typeface="+mj-lt"/>
              <a:buAutoNum type="arabicPeriod" startAt="3"/>
              <a:tabLst/>
            </a:pP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Segera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keluarkan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tanaman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yang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tidak</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memenuhi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BATASAN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tersebut</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diatas</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p>
        </p:txBody>
      </p:sp>
      <p:pic>
        <p:nvPicPr>
          <p:cNvPr id="25602" name="Picture 2" descr="http://t3.gstatic.com/images?q=tbn:ANd9GcSLLwzqYRKXLzS6v6wF9Gl_y5VPqGmcSdjRr9pqnQ74fzNKKMVN7w"/>
          <p:cNvPicPr>
            <a:picLocks noChangeAspect="1" noChangeArrowheads="1"/>
          </p:cNvPicPr>
          <p:nvPr/>
        </p:nvPicPr>
        <p:blipFill>
          <a:blip r:embed="rId4"/>
          <a:srcRect l="2560" r="10300"/>
          <a:stretch>
            <a:fillRect/>
          </a:stretch>
        </p:blipFill>
        <p:spPr bwMode="auto">
          <a:xfrm>
            <a:off x="6934200" y="1705302"/>
            <a:ext cx="1933902" cy="2057401"/>
          </a:xfrm>
          <a:prstGeom prst="rect">
            <a:avLst/>
          </a:prstGeom>
          <a:noFill/>
        </p:spPr>
      </p:pic>
      <p:pic>
        <p:nvPicPr>
          <p:cNvPr id="25604" name="Picture 4" descr="http://t0.gstatic.com/images?q=tbn:ANd9GcSgp7lpy0XycELY20yjiGu3fiZmv33UoW8CzBkGDTWmNOlFpgcVbA"/>
          <p:cNvPicPr>
            <a:picLocks noChangeAspect="1" noChangeArrowheads="1"/>
          </p:cNvPicPr>
          <p:nvPr/>
        </p:nvPicPr>
        <p:blipFill>
          <a:blip r:embed="rId5"/>
          <a:srcRect/>
          <a:stretch>
            <a:fillRect/>
          </a:stretch>
        </p:blipFill>
        <p:spPr bwMode="auto">
          <a:xfrm>
            <a:off x="6939446" y="3797191"/>
            <a:ext cx="1899754" cy="2619375"/>
          </a:xfrm>
          <a:prstGeom prst="rect">
            <a:avLst/>
          </a:prstGeom>
          <a:noFill/>
        </p:spPr>
      </p:pic>
      <p:sp>
        <p:nvSpPr>
          <p:cNvPr id="11" name="Rectangle 10"/>
          <p:cNvSpPr/>
          <p:nvPr/>
        </p:nvSpPr>
        <p:spPr>
          <a:xfrm>
            <a:off x="6934200" y="1676400"/>
            <a:ext cx="1905000" cy="4724400"/>
          </a:xfrm>
          <a:prstGeom prst="rect">
            <a:avLst/>
          </a:prstGeom>
          <a:noFill/>
          <a:ln w="57150">
            <a:solidFill>
              <a:schemeClr val="bg2">
                <a:lumMod val="60000"/>
                <a:lumOff val="40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30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15900"/>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            				BATASAN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4035"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3" name="Rectangle 1"/>
          <p:cNvSpPr>
            <a:spLocks noChangeArrowheads="1"/>
          </p:cNvSpPr>
          <p:nvPr/>
        </p:nvSpPr>
        <p:spPr bwMode="auto">
          <a:xfrm>
            <a:off x="2514600" y="1580376"/>
            <a:ext cx="6629400" cy="4847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300" b="1" u="sng" dirty="0" smtClean="0">
                <a:solidFill>
                  <a:srgbClr val="FFFF00"/>
                </a:solidFill>
                <a:effectLst>
                  <a:outerShdw blurRad="38100" dist="38100" dir="2700000" algn="tl">
                    <a:srgbClr val="000000">
                      <a:alpha val="43137"/>
                    </a:srgbClr>
                  </a:outerShdw>
                </a:effectLst>
                <a:latin typeface="Berlin Sans FB Demi" pitchFamily="34" charset="0"/>
                <a:cs typeface="Times New Roman" pitchFamily="18" charset="0"/>
              </a:rPr>
              <a:t>GANGGUAN SERANGGA LAIN</a:t>
            </a:r>
          </a:p>
          <a:p>
            <a:pPr marL="514350" marR="0" lvl="0" indent="-514350" defTabSz="914400" rtl="0" eaLnBrk="1" fontAlgn="base" latinLnBrk="0" hangingPunct="1">
              <a:lnSpc>
                <a:spcPct val="100000"/>
              </a:lnSpc>
              <a:spcBef>
                <a:spcPct val="0"/>
              </a:spcBef>
              <a:spcAft>
                <a:spcPct val="0"/>
              </a:spcAft>
              <a:buClrTx/>
              <a:buSzTx/>
              <a:tabLst/>
            </a:pPr>
            <a:endParaRPr lang="en-US" sz="1000" b="1" dirty="0" smtClean="0">
              <a:effectLst>
                <a:outerShdw blurRad="38100" dist="38100" dir="2700000" algn="tl">
                  <a:srgbClr val="000000">
                    <a:alpha val="43137"/>
                  </a:srgbClr>
                </a:outerShdw>
              </a:effectLst>
              <a:latin typeface="Berlin Sans FB Demi" pitchFamily="34" charset="0"/>
              <a:cs typeface="Times New Roman" pitchFamily="18" charset="0"/>
            </a:endParaRPr>
          </a:p>
          <a:p>
            <a:pPr marL="514350" marR="0" lvl="0" indent="-514350" defTabSz="914400" rtl="0" eaLnBrk="1" fontAlgn="base" latinLnBrk="0" hangingPunct="1">
              <a:lnSpc>
                <a:spcPct val="100000"/>
              </a:lnSpc>
              <a:spcBef>
                <a:spcPct val="0"/>
              </a:spcBef>
              <a:spcAft>
                <a:spcPct val="0"/>
              </a:spcAft>
              <a:buClrTx/>
              <a:buSzTx/>
              <a:buFont typeface="+mj-lt"/>
              <a:buAutoNum type="arabicPeriod"/>
              <a:tabLst/>
            </a:pP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JIKA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Penghuni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membutuhkan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BANTUAN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kami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untuk</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mengusir</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membunuh</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JENIS SERANGGA LAIN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didalam</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Unit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Misal</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Nyamuk</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Semut</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Kecoa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Agas-agas</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Cicak</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Lalat</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Kumbang</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kayu</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harap</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segera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menghubungi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Tenant Relations.</a:t>
            </a:r>
          </a:p>
          <a:p>
            <a:pPr marL="514350" marR="0" lvl="0" indent="-514350" defTabSz="914400" rtl="0" eaLnBrk="1" fontAlgn="base" latinLnBrk="0" hangingPunct="1">
              <a:lnSpc>
                <a:spcPct val="100000"/>
              </a:lnSpc>
              <a:spcBef>
                <a:spcPct val="0"/>
              </a:spcBef>
              <a:spcAft>
                <a:spcPct val="0"/>
              </a:spcAft>
              <a:buClrTx/>
              <a:buSzTx/>
              <a:buFont typeface="+mj-lt"/>
              <a:buAutoNum type="arabicPeriod"/>
              <a:tabLst/>
            </a:pP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Hama &amp;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Serangga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dapat</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berkembang</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biak</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&amp;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berpindah</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ke</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unit lain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serta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pasti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mengganggu</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kita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semua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jika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biarkan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a:t>
            </a:r>
          </a:p>
          <a:p>
            <a:pPr marL="514350" marR="0" lvl="0" indent="-514350" defTabSz="914400" rtl="0" eaLnBrk="1" fontAlgn="base" latinLnBrk="0" hangingPunct="1">
              <a:lnSpc>
                <a:spcPct val="100000"/>
              </a:lnSpc>
              <a:spcBef>
                <a:spcPct val="0"/>
              </a:spcBef>
              <a:spcAft>
                <a:spcPct val="0"/>
              </a:spcAft>
              <a:buClrTx/>
              <a:buSzTx/>
              <a:buFont typeface="+mj-lt"/>
              <a:buAutoNum type="arabicPeriod" startAt="3"/>
              <a:tabLst/>
            </a:pP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Segera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laporkan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untuk</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Pencegahan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lebih</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DINI. </a:t>
            </a:r>
          </a:p>
          <a:p>
            <a:pPr marL="514350" marR="0" lvl="0" indent="-514350" defTabSz="914400" rtl="0" eaLnBrk="1" fontAlgn="base" latinLnBrk="0" hangingPunct="1">
              <a:lnSpc>
                <a:spcPct val="100000"/>
              </a:lnSpc>
              <a:spcBef>
                <a:spcPct val="0"/>
              </a:spcBef>
              <a:spcAft>
                <a:spcPct val="0"/>
              </a:spcAft>
              <a:buClrTx/>
              <a:buSzTx/>
              <a:tabLst/>
            </a:pP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Terima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kasih</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p>
        </p:txBody>
      </p:sp>
      <p:pic>
        <p:nvPicPr>
          <p:cNvPr id="2052" name="Picture 4" descr="http://t0.gstatic.com/images?q=tbn:ANd9GcTALqwJSLNenyJuHeE8ObODwEtfpd5hJedJwgJ0RYCL9ZAUC5YosA"/>
          <p:cNvPicPr>
            <a:picLocks noChangeAspect="1" noChangeArrowheads="1"/>
          </p:cNvPicPr>
          <p:nvPr/>
        </p:nvPicPr>
        <p:blipFill>
          <a:blip r:embed="rId4" cstate="email"/>
          <a:srcRect/>
          <a:stretch>
            <a:fillRect/>
          </a:stretch>
        </p:blipFill>
        <p:spPr bwMode="auto">
          <a:xfrm>
            <a:off x="304800" y="1752600"/>
            <a:ext cx="1883392" cy="1324294"/>
          </a:xfrm>
          <a:prstGeom prst="rect">
            <a:avLst/>
          </a:prstGeom>
          <a:noFill/>
        </p:spPr>
      </p:pic>
      <p:pic>
        <p:nvPicPr>
          <p:cNvPr id="2058" name="Picture 10" descr="http://t2.gstatic.com/images?q=tbn:ANd9GcTA7vqF1U2KxE_X1nzfleJm28Dy4c36BpHpBTRKwRSGNvPJTA1t7A"/>
          <p:cNvPicPr>
            <a:picLocks noChangeAspect="1" noChangeArrowheads="1"/>
          </p:cNvPicPr>
          <p:nvPr/>
        </p:nvPicPr>
        <p:blipFill>
          <a:blip r:embed="rId5" cstate="email"/>
          <a:srcRect/>
          <a:stretch>
            <a:fillRect/>
          </a:stretch>
        </p:blipFill>
        <p:spPr bwMode="auto">
          <a:xfrm>
            <a:off x="307072" y="4392304"/>
            <a:ext cx="1882659" cy="1362076"/>
          </a:xfrm>
          <a:prstGeom prst="rect">
            <a:avLst/>
          </a:prstGeom>
          <a:noFill/>
        </p:spPr>
      </p:pic>
      <p:pic>
        <p:nvPicPr>
          <p:cNvPr id="2062" name="Picture 14" descr="http://t2.gstatic.com/images?q=tbn:ANd9GcTFdQ34vw_owu5HfXW0IBkUueugiLa2j_sStCG1Ip-vgk5sFOwngg"/>
          <p:cNvPicPr>
            <a:picLocks noChangeAspect="1" noChangeArrowheads="1"/>
          </p:cNvPicPr>
          <p:nvPr/>
        </p:nvPicPr>
        <p:blipFill>
          <a:blip r:embed="rId6" cstate="email"/>
          <a:srcRect/>
          <a:stretch>
            <a:fillRect/>
          </a:stretch>
        </p:blipFill>
        <p:spPr bwMode="auto">
          <a:xfrm>
            <a:off x="304800" y="5645789"/>
            <a:ext cx="1891352" cy="803915"/>
          </a:xfrm>
          <a:prstGeom prst="rect">
            <a:avLst/>
          </a:prstGeom>
          <a:noFill/>
        </p:spPr>
      </p:pic>
      <p:pic>
        <p:nvPicPr>
          <p:cNvPr id="2056" name="Picture 8" descr="http://t2.gstatic.com/images?q=tbn:ANd9GcQxpqrpRla_l2iu2pupaW0sv8F1OUtMuApKXMAoZyz7mVR2AiSC_Q"/>
          <p:cNvPicPr>
            <a:picLocks noChangeAspect="1" noChangeArrowheads="1"/>
          </p:cNvPicPr>
          <p:nvPr/>
        </p:nvPicPr>
        <p:blipFill>
          <a:blip r:embed="rId7" cstate="email"/>
          <a:srcRect/>
          <a:stretch>
            <a:fillRect/>
          </a:stretch>
        </p:blipFill>
        <p:spPr bwMode="auto">
          <a:xfrm>
            <a:off x="291152" y="3083256"/>
            <a:ext cx="1894347" cy="1295400"/>
          </a:xfrm>
          <a:prstGeom prst="rect">
            <a:avLst/>
          </a:prstGeom>
          <a:noFill/>
        </p:spPr>
      </p:pic>
      <p:sp>
        <p:nvSpPr>
          <p:cNvPr id="11" name="Rectangle 10"/>
          <p:cNvSpPr/>
          <p:nvPr/>
        </p:nvSpPr>
        <p:spPr>
          <a:xfrm>
            <a:off x="291152" y="1752600"/>
            <a:ext cx="1905000" cy="4724400"/>
          </a:xfrm>
          <a:prstGeom prst="rect">
            <a:avLst/>
          </a:prstGeom>
          <a:noFill/>
          <a:ln w="57150">
            <a:solidFill>
              <a:schemeClr val="bg2">
                <a:lumMod val="60000"/>
                <a:lumOff val="40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30000">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42875" y="71438"/>
            <a:ext cx="8786813" cy="1000125"/>
          </a:xfrm>
          <a:prstGeom prst="round2DiagRect">
            <a:avLst/>
          </a:prstGeom>
          <a:solidFill>
            <a:srgbClr val="7030A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5" name="Title 1"/>
          <p:cNvSpPr txBox="1">
            <a:spLocks/>
          </p:cNvSpPr>
          <p:nvPr/>
        </p:nvSpPr>
        <p:spPr>
          <a:xfrm>
            <a:off x="440970" y="71414"/>
            <a:ext cx="7960546" cy="1000132"/>
          </a:xfrm>
          <a:prstGeom prst="rect">
            <a:avLst/>
          </a:prstGeom>
        </p:spPr>
        <p:txBody>
          <a:bodyPr anchor="ctr"/>
          <a:lstStyle/>
          <a:p>
            <a:pPr algn="ctr" fontAlgn="auto">
              <a:spcAft>
                <a:spcPts val="0"/>
              </a:spcAft>
              <a:defRPr/>
            </a:pPr>
            <a:r>
              <a:rPr lang="en-US" sz="8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R</a:t>
            </a:r>
            <a:r>
              <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ESIDENT - </a:t>
            </a:r>
            <a:r>
              <a:rPr lang="en-US" sz="8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I</a:t>
            </a:r>
            <a:r>
              <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NFO</a:t>
            </a:r>
            <a:endParaRPr lang="id-ID"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endParaRPr>
          </a:p>
        </p:txBody>
      </p:sp>
      <p:sp>
        <p:nvSpPr>
          <p:cNvPr id="7" name="Title 6"/>
          <p:cNvSpPr>
            <a:spLocks noGrp="1"/>
          </p:cNvSpPr>
          <p:nvPr>
            <p:ph type="title"/>
          </p:nvPr>
        </p:nvSpPr>
        <p:spPr>
          <a:xfrm>
            <a:off x="2335227" y="2182504"/>
            <a:ext cx="6499225" cy="3581400"/>
          </a:xfrm>
        </p:spPr>
        <p:txBody>
          <a:bodyPr rtlCol="0" anchor="t">
            <a:noAutofit/>
          </a:bodyPr>
          <a:lstStyle/>
          <a:p>
            <a:pPr algn="r" eaLnBrk="1" fontAlgn="auto" hangingPunct="1">
              <a:spcAft>
                <a:spcPts val="0"/>
              </a:spcAft>
              <a:defRPr/>
            </a:pPr>
            <a:r>
              <a:rPr lang="en-US" sz="3200" b="1" dirty="0" err="1" smtClean="0">
                <a:solidFill>
                  <a:srgbClr val="FF0000"/>
                </a:solidFill>
                <a:latin typeface="Berlin Sans FB" pitchFamily="34" charset="0"/>
              </a:rPr>
              <a:t>Ketentuan</a:t>
            </a:r>
            <a:r>
              <a:rPr lang="en-US" sz="3200" b="1" dirty="0" smtClean="0">
                <a:solidFill>
                  <a:srgbClr val="FF0000"/>
                </a:solidFill>
                <a:latin typeface="Berlin Sans FB" pitchFamily="34" charset="0"/>
              </a:rPr>
              <a:t> </a:t>
            </a:r>
            <a:r>
              <a:rPr lang="en-US" sz="3200" b="1" dirty="0" err="1" smtClean="0">
                <a:solidFill>
                  <a:srgbClr val="FF0000"/>
                </a:solidFill>
                <a:latin typeface="Berlin Sans FB" pitchFamily="34" charset="0"/>
              </a:rPr>
              <a:t>Batasan</a:t>
            </a:r>
            <a:r>
              <a:rPr lang="en-US" sz="3200" b="1" dirty="0" smtClean="0">
                <a:solidFill>
                  <a:srgbClr val="FF0000"/>
                </a:solidFill>
                <a:latin typeface="Berlin Sans FB" pitchFamily="34" charset="0"/>
              </a:rPr>
              <a:t> </a:t>
            </a:r>
            <a:r>
              <a:rPr lang="en-US" sz="3200" b="1" dirty="0" err="1" smtClean="0">
                <a:solidFill>
                  <a:srgbClr val="FF0000"/>
                </a:solidFill>
                <a:latin typeface="Berlin Sans FB" pitchFamily="34" charset="0"/>
              </a:rPr>
              <a:t>Parkir</a:t>
            </a:r>
            <a:r>
              <a:rPr lang="en-US" sz="3200" dirty="0" smtClean="0">
                <a:latin typeface="Berlin Sans FB" pitchFamily="34" charset="0"/>
              </a:rPr>
              <a:t/>
            </a:r>
            <a:br>
              <a:rPr lang="en-US" sz="3200" dirty="0" smtClean="0">
                <a:latin typeface="Berlin Sans FB" pitchFamily="34" charset="0"/>
              </a:rPr>
            </a:br>
            <a:r>
              <a:rPr lang="en-US" sz="800" dirty="0" smtClean="0">
                <a:latin typeface="Berlin Sans FB" pitchFamily="34" charset="0"/>
              </a:rPr>
              <a:t> </a:t>
            </a:r>
            <a:br>
              <a:rPr lang="en-US" sz="800" dirty="0" smtClean="0">
                <a:latin typeface="Berlin Sans FB" pitchFamily="34" charset="0"/>
              </a:rPr>
            </a:br>
            <a:r>
              <a:rPr lang="en-US" sz="2200" dirty="0" smtClean="0">
                <a:solidFill>
                  <a:schemeClr val="accent1">
                    <a:lumMod val="75000"/>
                  </a:schemeClr>
                </a:solidFill>
                <a:latin typeface="Berlin Sans FB" pitchFamily="34" charset="0"/>
              </a:rPr>
              <a:t>Management </a:t>
            </a:r>
            <a:r>
              <a:rPr lang="en-US" sz="2200" dirty="0" err="1" smtClean="0">
                <a:solidFill>
                  <a:schemeClr val="accent1">
                    <a:lumMod val="75000"/>
                  </a:schemeClr>
                </a:solidFill>
                <a:latin typeface="Berlin Sans FB" pitchFamily="34" charset="0"/>
              </a:rPr>
              <a:t>sedang</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membuat</a:t>
            </a:r>
            <a:r>
              <a:rPr lang="en-US" sz="2200" dirty="0" smtClean="0">
                <a:solidFill>
                  <a:schemeClr val="accent1">
                    <a:lumMod val="75000"/>
                  </a:schemeClr>
                </a:solidFill>
                <a:latin typeface="Berlin Sans FB" pitchFamily="34" charset="0"/>
              </a:rPr>
              <a:t> System </a:t>
            </a:r>
            <a:r>
              <a:rPr lang="en-US" sz="2200" dirty="0" err="1" smtClean="0">
                <a:solidFill>
                  <a:schemeClr val="accent1">
                    <a:lumMod val="75000"/>
                  </a:schemeClr>
                </a:solidFill>
                <a:latin typeface="Berlin Sans FB" pitchFamily="34" charset="0"/>
              </a:rPr>
              <a:t>Pembatasan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Parkir</a:t>
            </a:r>
            <a:r>
              <a:rPr lang="en-US" sz="2200" dirty="0" smtClean="0">
                <a:solidFill>
                  <a:schemeClr val="accent1">
                    <a:lumMod val="75000"/>
                  </a:schemeClr>
                </a:solidFill>
                <a:latin typeface="Berlin Sans FB" pitchFamily="34" charset="0"/>
              </a:rPr>
              <a:t>  </a:t>
            </a:r>
            <a:r>
              <a:rPr lang="en-US" sz="2200" dirty="0" smtClean="0">
                <a:solidFill>
                  <a:srgbClr val="FF0000"/>
                </a:solidFill>
                <a:effectLst>
                  <a:outerShdw blurRad="38100" dist="38100" dir="2700000" algn="tl">
                    <a:srgbClr val="000000">
                      <a:alpha val="43137"/>
                    </a:srgbClr>
                  </a:outerShdw>
                </a:effectLst>
                <a:latin typeface="Berlin Sans FB" pitchFamily="34" charset="0"/>
              </a:rPr>
              <a:t>COMPUTERIZED</a:t>
            </a:r>
            <a:r>
              <a:rPr lang="en-US" sz="2200" dirty="0" smtClean="0">
                <a:solidFill>
                  <a:schemeClr val="accent1">
                    <a:lumMod val="75000"/>
                  </a:schemeClr>
                </a:solidFill>
                <a:latin typeface="Berlin Sans FB" pitchFamily="34" charset="0"/>
              </a:rPr>
              <a:t>, yang </a:t>
            </a:r>
            <a:r>
              <a:rPr lang="en-US" sz="2200" dirty="0" err="1" smtClean="0">
                <a:solidFill>
                  <a:schemeClr val="accent1">
                    <a:lumMod val="75000"/>
                  </a:schemeClr>
                </a:solidFill>
                <a:latin typeface="Berlin Sans FB" pitchFamily="34" charset="0"/>
              </a:rPr>
              <a:t>akan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diberlakukan</a:t>
            </a:r>
            <a:r>
              <a:rPr lang="en-US" sz="2200" dirty="0" smtClean="0">
                <a:solidFill>
                  <a:schemeClr val="accent1">
                    <a:lumMod val="75000"/>
                  </a:schemeClr>
                </a:solidFill>
                <a:latin typeface="Berlin Sans FB" pitchFamily="34" charset="0"/>
              </a:rPr>
              <a:t> DALAM WAKTU DEKAT. </a:t>
            </a:r>
            <a:br>
              <a:rPr lang="en-US" sz="2200" dirty="0" smtClean="0">
                <a:solidFill>
                  <a:schemeClr val="accent1">
                    <a:lumMod val="75000"/>
                  </a:schemeClr>
                </a:solidFill>
                <a:latin typeface="Berlin Sans FB" pitchFamily="34" charset="0"/>
              </a:rPr>
            </a:br>
            <a:r>
              <a:rPr lang="en-US" sz="2200" dirty="0" err="1" smtClean="0">
                <a:solidFill>
                  <a:schemeClr val="accent1">
                    <a:lumMod val="75000"/>
                  </a:schemeClr>
                </a:solidFill>
                <a:latin typeface="Berlin Sans FB" pitchFamily="34" charset="0"/>
              </a:rPr>
              <a:t>Bagi</a:t>
            </a:r>
            <a:r>
              <a:rPr lang="en-US" sz="2200" dirty="0" smtClean="0">
                <a:solidFill>
                  <a:schemeClr val="accent1">
                    <a:lumMod val="75000"/>
                  </a:schemeClr>
                </a:solidFill>
                <a:latin typeface="Berlin Sans FB" pitchFamily="34" charset="0"/>
              </a:rPr>
              <a:t> Resident yang </a:t>
            </a:r>
            <a:r>
              <a:rPr lang="en-US" sz="2200" dirty="0" err="1" smtClean="0">
                <a:solidFill>
                  <a:schemeClr val="accent1">
                    <a:lumMod val="75000"/>
                  </a:schemeClr>
                </a:solidFill>
                <a:latin typeface="Berlin Sans FB" pitchFamily="34" charset="0"/>
              </a:rPr>
              <a:t>Parkir</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mobilnya</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melebihi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batas</a:t>
            </a:r>
            <a:r>
              <a:rPr lang="en-US" sz="2200" dirty="0" smtClean="0">
                <a:solidFill>
                  <a:schemeClr val="accent1">
                    <a:lumMod val="75000"/>
                  </a:schemeClr>
                </a:solidFill>
                <a:latin typeface="Berlin Sans FB" pitchFamily="34" charset="0"/>
              </a:rPr>
              <a:t> yang </a:t>
            </a:r>
            <a:r>
              <a:rPr lang="en-US" sz="2200" dirty="0" err="1" smtClean="0">
                <a:solidFill>
                  <a:schemeClr val="accent1">
                    <a:lumMod val="75000"/>
                  </a:schemeClr>
                </a:solidFill>
                <a:latin typeface="Berlin Sans FB" pitchFamily="34" charset="0"/>
              </a:rPr>
              <a:t>telah</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ditentukan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mohon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segera</a:t>
            </a:r>
            <a:r>
              <a:rPr lang="en-US" sz="2200" dirty="0" smtClean="0">
                <a:solidFill>
                  <a:schemeClr val="accent1">
                    <a:lumMod val="75000"/>
                  </a:schemeClr>
                </a:solidFill>
                <a:latin typeface="Berlin Sans FB" pitchFamily="34" charset="0"/>
              </a:rPr>
              <a:t> </a:t>
            </a:r>
            <a:r>
              <a:rPr lang="en-US" sz="2200" dirty="0" smtClean="0">
                <a:solidFill>
                  <a:srgbClr val="FF0000"/>
                </a:solidFill>
                <a:effectLst>
                  <a:outerShdw blurRad="38100" dist="38100" dir="2700000" algn="tl">
                    <a:srgbClr val="000000">
                      <a:alpha val="43137"/>
                    </a:srgbClr>
                  </a:outerShdw>
                </a:effectLst>
                <a:latin typeface="Berlin Sans FB" pitchFamily="34" charset="0"/>
              </a:rPr>
              <a:t>MENCARI ALTERNATIF</a:t>
            </a:r>
            <a:r>
              <a:rPr lang="en-US" sz="2200" dirty="0" smtClean="0">
                <a:solidFill>
                  <a:schemeClr val="accent1">
                    <a:lumMod val="75000"/>
                  </a:schemeClr>
                </a:solidFill>
                <a:latin typeface="Berlin Sans FB" pitchFamily="34" charset="0"/>
              </a:rPr>
              <a:t>.</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400" dirty="0" smtClean="0">
                <a:solidFill>
                  <a:schemeClr val="accent1">
                    <a:lumMod val="75000"/>
                  </a:schemeClr>
                </a:solidFill>
                <a:latin typeface="Brush Script MT" pitchFamily="66" charset="0"/>
              </a:rPr>
              <a:t>Condominium Management</a:t>
            </a:r>
            <a:r>
              <a:rPr lang="en-US" sz="2200" dirty="0" smtClean="0">
                <a:solidFill>
                  <a:schemeClr val="accent1">
                    <a:lumMod val="75000"/>
                  </a:schemeClr>
                </a:solidFill>
                <a:latin typeface="Berlin Sans FB" pitchFamily="34" charset="0"/>
              </a:rPr>
              <a:t>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endParaRPr lang="id-ID" sz="2400" dirty="0">
              <a:solidFill>
                <a:schemeClr val="tx2">
                  <a:lumMod val="60000"/>
                  <a:lumOff val="40000"/>
                </a:schemeClr>
              </a:solidFill>
              <a:latin typeface="Berlin Sans FB" pitchFamily="34" charset="0"/>
            </a:endParaRPr>
          </a:p>
        </p:txBody>
      </p:sp>
      <p:pic>
        <p:nvPicPr>
          <p:cNvPr id="22530" name="Picture 2" descr="http://t1.gstatic.com/images?q=tbn:ANd9GcTXZhSXeffxOMHaIebV6O6_iC7d_Vltu61Unf6fbBHgC25kGLC-lQ"/>
          <p:cNvPicPr>
            <a:picLocks noChangeAspect="1" noChangeArrowheads="1"/>
          </p:cNvPicPr>
          <p:nvPr/>
        </p:nvPicPr>
        <p:blipFill>
          <a:blip r:embed="rId3" cstate="email"/>
          <a:srcRect/>
          <a:stretch>
            <a:fillRect/>
          </a:stretch>
        </p:blipFill>
        <p:spPr bwMode="auto">
          <a:xfrm>
            <a:off x="152400" y="1600200"/>
            <a:ext cx="2136348" cy="1600200"/>
          </a:xfrm>
          <a:prstGeom prst="rect">
            <a:avLst/>
          </a:prstGeom>
          <a:noFill/>
        </p:spPr>
      </p:pic>
      <p:pic>
        <p:nvPicPr>
          <p:cNvPr id="22532" name="Picture 4" descr="http://t0.gstatic.com/images?q=tbn:ANd9GcSirdWYb5UoDiO0_AuKL4cGEHiPCHLZI_XpnbAcLfVfuE8z8KO0jg"/>
          <p:cNvPicPr>
            <a:picLocks noChangeAspect="1" noChangeArrowheads="1"/>
          </p:cNvPicPr>
          <p:nvPr/>
        </p:nvPicPr>
        <p:blipFill>
          <a:blip r:embed="rId4" cstate="email"/>
          <a:srcRect/>
          <a:stretch>
            <a:fillRect/>
          </a:stretch>
        </p:blipFill>
        <p:spPr bwMode="auto">
          <a:xfrm>
            <a:off x="159121" y="3191127"/>
            <a:ext cx="2126879" cy="1638375"/>
          </a:xfrm>
          <a:prstGeom prst="rect">
            <a:avLst/>
          </a:prstGeom>
          <a:noFill/>
        </p:spPr>
      </p:pic>
      <p:pic>
        <p:nvPicPr>
          <p:cNvPr id="22534" name="Picture 6" descr="http://t1.gstatic.com/images?q=tbn:ANd9GcQvwh2sQL4ReEYx2s2C4ac-9S15RrCxjFJ4jBMmnEVvNsEQDJFb2A"/>
          <p:cNvPicPr>
            <a:picLocks noChangeAspect="1" noChangeArrowheads="1"/>
          </p:cNvPicPr>
          <p:nvPr/>
        </p:nvPicPr>
        <p:blipFill>
          <a:blip r:embed="rId5"/>
          <a:srcRect l="8727" t="21311" r="9818"/>
          <a:stretch>
            <a:fillRect/>
          </a:stretch>
        </p:blipFill>
        <p:spPr bwMode="auto">
          <a:xfrm>
            <a:off x="152400" y="4832132"/>
            <a:ext cx="2133600" cy="1600200"/>
          </a:xfrm>
          <a:prstGeom prst="rect">
            <a:avLst/>
          </a:prstGeom>
          <a:noFill/>
        </p:spPr>
      </p:pic>
      <p:sp>
        <p:nvSpPr>
          <p:cNvPr id="9" name="Rectangle 8"/>
          <p:cNvSpPr/>
          <p:nvPr/>
        </p:nvSpPr>
        <p:spPr>
          <a:xfrm>
            <a:off x="166048" y="1564944"/>
            <a:ext cx="2133600" cy="487680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advTm="45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28116</TotalTime>
  <Words>1163</Words>
  <Application>Microsoft Office PowerPoint</Application>
  <PresentationFormat>On-screen Show (4:3)</PresentationFormat>
  <Paragraphs>200</Paragraphs>
  <Slides>23</Slides>
  <Notes>16</Notes>
  <HiddenSlides>0</HiddenSlides>
  <MMClips>3</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Firelight</vt:lpstr>
      <vt:lpstr>1_Firelight</vt:lpstr>
      <vt:lpstr>Office Theme</vt:lpstr>
      <vt:lpstr>Slide 1</vt:lpstr>
      <vt:lpstr>Slide 2</vt:lpstr>
      <vt:lpstr>Slide 3</vt:lpstr>
      <vt:lpstr>Slide 4</vt:lpstr>
      <vt:lpstr>Slide 5</vt:lpstr>
      <vt:lpstr>Slide 6</vt:lpstr>
      <vt:lpstr>Slide 7</vt:lpstr>
      <vt:lpstr>Slide 8</vt:lpstr>
      <vt:lpstr>Ketentuan Batasan Parkir   Management sedang membuat System Pembatasan Parkir  COMPUTERIZED, yang akan diberlakukan DALAM WAKTU DEKAT.  Bagi Resident yang Parkir mobilnya melebihi batas yang telah ditentukan, mohon untuk segera MENCARI ALTERNATIF.  Condominium Management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GAIH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Teddy</dc:creator>
  <cp:lastModifiedBy>My Computer</cp:lastModifiedBy>
  <cp:revision>1445</cp:revision>
  <dcterms:created xsi:type="dcterms:W3CDTF">2010-06-22T14:49:22Z</dcterms:created>
  <dcterms:modified xsi:type="dcterms:W3CDTF">2012-10-08T10:32:16Z</dcterms:modified>
</cp:coreProperties>
</file>