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0" r:id="rId1"/>
  </p:sldMasterIdLst>
  <p:notesMasterIdLst>
    <p:notesMasterId r:id="rId16"/>
  </p:notesMasterIdLst>
  <p:handoutMasterIdLst>
    <p:handoutMasterId r:id="rId17"/>
  </p:handoutMasterIdLst>
  <p:sldIdLst>
    <p:sldId id="485" r:id="rId2"/>
    <p:sldId id="481" r:id="rId3"/>
    <p:sldId id="495" r:id="rId4"/>
    <p:sldId id="496" r:id="rId5"/>
    <p:sldId id="497" r:id="rId6"/>
    <p:sldId id="498" r:id="rId7"/>
    <p:sldId id="474" r:id="rId8"/>
    <p:sldId id="489" r:id="rId9"/>
    <p:sldId id="493" r:id="rId10"/>
    <p:sldId id="494" r:id="rId11"/>
    <p:sldId id="492" r:id="rId12"/>
    <p:sldId id="456" r:id="rId13"/>
    <p:sldId id="491" r:id="rId14"/>
    <p:sldId id="452" r:id="rId15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  <a:srgbClr val="FFFF66"/>
    <a:srgbClr val="0000FF"/>
    <a:srgbClr val="009900"/>
    <a:srgbClr val="FFFFFF"/>
    <a:srgbClr val="003300"/>
    <a:srgbClr val="FFCC00"/>
    <a:srgbClr val="FFFF99"/>
    <a:srgbClr val="006600"/>
    <a:srgbClr val="80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1029" autoAdjust="0"/>
    <p:restoredTop sz="93548" autoAdjust="0"/>
  </p:normalViewPr>
  <p:slideViewPr>
    <p:cSldViewPr>
      <p:cViewPr>
        <p:scale>
          <a:sx n="70" d="100"/>
          <a:sy n="70" d="100"/>
        </p:scale>
        <p:origin x="-1572" y="-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6DEB1341-C8FE-4B8A-8449-F406F9065617}" type="datetimeFigureOut">
              <a:rPr lang="id-ID"/>
              <a:pPr>
                <a:defRPr/>
              </a:pPr>
              <a:t>02/09/2013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AB3C0E1C-7098-4795-96D2-8335A26B34B4}" type="slidenum">
              <a:rPr lang="id-ID"/>
              <a:pPr>
                <a:defRPr/>
              </a:pPr>
              <a:t>‹#›</a:t>
            </a:fld>
            <a:endParaRPr lang="id-ID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C5C71B3C-6398-4BAB-8632-097B048D19F6}" type="datetimeFigureOut">
              <a:rPr lang="en-US"/>
              <a:pPr>
                <a:defRPr/>
              </a:pPr>
              <a:t>9/2/2013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95F1410E-6BFA-4F0A-A421-9231AC80FBC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782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id-ID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D495E10-59EE-41CB-ABCF-3E392E847A46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782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id-ID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D495E10-59EE-41CB-ABCF-3E392E847A46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782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id-ID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D495E10-59EE-41CB-ABCF-3E392E847A46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782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id-ID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D495E10-59EE-41CB-ABCF-3E392E847A46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782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id-ID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D495E10-59EE-41CB-ABCF-3E392E847A46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782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id-ID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D495E10-59EE-41CB-ABCF-3E392E847A46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782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id-ID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D495E10-59EE-41CB-ABCF-3E392E847A46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782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id-ID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D495E10-59EE-41CB-ABCF-3E392E847A46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782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id-ID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D495E10-59EE-41CB-ABCF-3E392E847A46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782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id-ID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D495E10-59EE-41CB-ABCF-3E392E847A46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782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id-ID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D495E10-59EE-41CB-ABCF-3E392E847A46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 descr="Firelight title.png"/>
          <p:cNvPicPr>
            <a:picLocks noChangeAspect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0" y="0"/>
            <a:ext cx="3671888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2600" y="1219200"/>
            <a:ext cx="6400800" cy="1600200"/>
          </a:xfrm>
        </p:spPr>
        <p:txBody>
          <a:bodyPr/>
          <a:lstStyle>
            <a:lvl1pPr algn="l">
              <a:defRPr>
                <a:gradFill flip="none" rotWithShape="1">
                  <a:gsLst>
                    <a:gs pos="0">
                      <a:schemeClr val="tx1">
                        <a:alpha val="70000"/>
                      </a:schemeClr>
                    </a:gs>
                    <a:gs pos="50000">
                      <a:schemeClr val="tx1">
                        <a:alpha val="80000"/>
                      </a:schemeClr>
                    </a:gs>
                    <a:gs pos="100000">
                      <a:schemeClr val="tx1">
                        <a:alpha val="90000"/>
                      </a:schemeClr>
                    </a:gs>
                  </a:gsLst>
                  <a:lin ang="0" scaled="0"/>
                  <a:tileRect/>
                </a:gradFill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38400" y="2971800"/>
            <a:ext cx="5715000" cy="1295400"/>
          </a:xfrm>
        </p:spPr>
        <p:txBody>
          <a:bodyPr/>
          <a:lstStyle>
            <a:lvl1pPr marL="0" indent="0" algn="l">
              <a:buNone/>
              <a:defRPr sz="1800">
                <a:gradFill flip="none" rotWithShape="1">
                  <a:gsLst>
                    <a:gs pos="0">
                      <a:schemeClr val="tx1">
                        <a:alpha val="70000"/>
                      </a:schemeClr>
                    </a:gs>
                    <a:gs pos="50000">
                      <a:schemeClr val="tx1">
                        <a:alpha val="80000"/>
                      </a:schemeClr>
                    </a:gs>
                    <a:gs pos="100000">
                      <a:schemeClr val="tx1">
                        <a:alpha val="90000"/>
                      </a:schemeClr>
                    </a:gs>
                  </a:gsLst>
                  <a:lin ang="0" scaled="0"/>
                  <a:tileRect/>
                </a:gra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228600" y="5943600"/>
            <a:ext cx="2133600" cy="228600"/>
          </a:xfrm>
        </p:spPr>
        <p:txBody>
          <a:bodyPr/>
          <a:lstStyle>
            <a:lvl1pPr algn="l">
              <a:defRPr/>
            </a:lvl1pPr>
          </a:lstStyle>
          <a:p>
            <a:pPr>
              <a:defRPr/>
            </a:pPr>
            <a:fld id="{096B2B89-BB09-4E49-A137-7C73774A2746}" type="datetimeFigureOut">
              <a:rPr lang="en-US"/>
              <a:pPr>
                <a:defRPr/>
              </a:pPr>
              <a:t>9/2/2013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8600" y="5715000"/>
            <a:ext cx="2667000" cy="2286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28600" y="6248400"/>
            <a:ext cx="533400" cy="228600"/>
          </a:xfrm>
        </p:spPr>
        <p:txBody>
          <a:bodyPr/>
          <a:lstStyle>
            <a:lvl1pPr algn="l">
              <a:defRPr/>
            </a:lvl1pPr>
          </a:lstStyle>
          <a:p>
            <a:pPr>
              <a:defRPr/>
            </a:pPr>
            <a:fld id="{E076AA6F-515A-445A-B59D-A3153B8E31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31368" y="274638"/>
            <a:ext cx="5681265" cy="147796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734209" y="2057400"/>
            <a:ext cx="5678424" cy="3886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A23C29-C619-4293-B9CB-265E46066F0B}" type="datetimeFigureOut">
              <a:rPr lang="en-US"/>
              <a:pPr>
                <a:defRPr/>
              </a:pPr>
              <a:t>9/2/2013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DA2DAB-7600-4006-8425-423759A2DB5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34200" y="533400"/>
            <a:ext cx="1752600" cy="43433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7800" y="533401"/>
            <a:ext cx="5029200" cy="54229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E9115F-07BE-4D91-944D-7966A2F8BAAA}" type="datetimeFigureOut">
              <a:rPr lang="en-US"/>
              <a:pPr>
                <a:defRPr/>
              </a:pPr>
              <a:t>9/2/2013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5C3BE4-3EAD-4558-B3FF-D340F4360FC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E092FA-DC55-43EC-9584-8025C3196B1B}" type="datetimeFigureOut">
              <a:rPr lang="en-US"/>
              <a:pPr>
                <a:defRPr/>
              </a:pPr>
              <a:t>9/2/2013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429FAE-A6C6-44C7-9BBC-3DFE2334453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 descr="Firelight section.png"/>
          <p:cNvPicPr>
            <a:picLocks noChangeAspect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0" y="3048000"/>
            <a:ext cx="9144000" cy="381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6300" y="2057400"/>
            <a:ext cx="7391400" cy="1590675"/>
          </a:xfrm>
        </p:spPr>
        <p:txBody>
          <a:bodyPr/>
          <a:lstStyle>
            <a:lvl1pPr algn="ctr">
              <a:defRPr sz="4400" b="0" i="0" cap="none" baseline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77546" y="3810000"/>
            <a:ext cx="5388909" cy="1423987"/>
          </a:xfrm>
        </p:spPr>
        <p:txBody>
          <a:bodyPr/>
          <a:lstStyle>
            <a:lvl1pPr marL="0" indent="0" algn="ctr" defTabSz="914400" rtl="0" eaLnBrk="1" latinLnBrk="0" hangingPunct="1">
              <a:spcBef>
                <a:spcPts val="1500"/>
              </a:spcBef>
              <a:buFontTx/>
              <a:buNone/>
              <a:defRPr sz="1800" kern="1200">
                <a:gradFill flip="none" rotWithShape="1">
                  <a:gsLst>
                    <a:gs pos="0">
                      <a:schemeClr val="tx1">
                        <a:alpha val="70000"/>
                      </a:schemeClr>
                    </a:gs>
                    <a:gs pos="50000">
                      <a:schemeClr val="tx1">
                        <a:alpha val="80000"/>
                      </a:schemeClr>
                    </a:gs>
                    <a:gs pos="100000">
                      <a:schemeClr val="tx1">
                        <a:alpha val="90000"/>
                      </a:schemeClr>
                    </a:gs>
                  </a:gsLst>
                  <a:lin ang="0" scaled="0"/>
                  <a:tileRect/>
                </a:gra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60A8EA-6218-42F4-BC52-FC3097E78D9F}" type="datetimeFigureOut">
              <a:rPr lang="en-US"/>
              <a:pPr>
                <a:defRPr/>
              </a:pPr>
              <a:t>9/2/2013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9C6B52-092B-470F-9E05-244291029F2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31368" y="274638"/>
            <a:ext cx="5681265" cy="147796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057401"/>
            <a:ext cx="2743200" cy="3898900"/>
          </a:xfrm>
        </p:spPr>
        <p:txBody>
          <a:bodyPr/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29200" y="2057401"/>
            <a:ext cx="2743200" cy="3898900"/>
          </a:xfrm>
        </p:spPr>
        <p:txBody>
          <a:bodyPr/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84DB1E-7623-4810-AE67-6223C7A107A2}" type="datetimeFigureOut">
              <a:rPr lang="en-US"/>
              <a:pPr>
                <a:defRPr/>
              </a:pPr>
              <a:t>9/2/2013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39D0E4-89CC-4B5B-A167-2B6B040F779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31368" y="274638"/>
            <a:ext cx="5681265" cy="1477962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1967753"/>
            <a:ext cx="2743200" cy="639762"/>
          </a:xfrm>
        </p:spPr>
        <p:txBody>
          <a:bodyPr anchor="ctr" anchorCtr="0">
            <a:noAutofit/>
          </a:bodyPr>
          <a:lstStyle>
            <a:lvl1pPr marL="0" indent="0" algn="ctr">
              <a:buNone/>
              <a:defRPr sz="22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2819400"/>
            <a:ext cx="2743200" cy="3136900"/>
          </a:xfrm>
        </p:spPr>
        <p:txBody>
          <a:bodyPr/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29200" y="1967753"/>
            <a:ext cx="2743200" cy="639762"/>
          </a:xfrm>
        </p:spPr>
        <p:txBody>
          <a:bodyPr anchor="ctr" anchorCtr="0">
            <a:noAutofit/>
          </a:bodyPr>
          <a:lstStyle>
            <a:lvl1pPr marL="0" indent="0" algn="ctr">
              <a:buNone/>
              <a:defRPr sz="22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29200" y="2819400"/>
            <a:ext cx="2743200" cy="3136900"/>
          </a:xfrm>
        </p:spPr>
        <p:txBody>
          <a:bodyPr/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EAC24F-8751-4580-81E9-CF483F9F2E7B}" type="datetimeFigureOut">
              <a:rPr lang="en-US"/>
              <a:pPr>
                <a:defRPr/>
              </a:pPr>
              <a:t>9/2/2013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B630C5-D8B8-4EC2-91D3-2365E113722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2384D8-8237-415D-B9EE-E5CE807B4AF6}" type="datetimeFigureOut">
              <a:rPr lang="en-US"/>
              <a:pPr>
                <a:defRPr/>
              </a:pPr>
              <a:t>9/2/2013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D6269A-D006-4654-B880-22D64861DC9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8350E9-27E9-463A-912B-CEA9F715775F}" type="datetimeFigureOut">
              <a:rPr lang="en-US"/>
              <a:pPr>
                <a:defRPr/>
              </a:pPr>
              <a:t>9/2/2013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22F157-998D-49DA-909C-F0D329FE245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7" descr="Content caption.png"/>
          <p:cNvPicPr>
            <a:picLocks noChangeAspect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0" y="0"/>
            <a:ext cx="9144000" cy="609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5025" y="438150"/>
            <a:ext cx="2743200" cy="1618488"/>
          </a:xfrm>
        </p:spPr>
        <p:txBody>
          <a:bodyPr anchor="ctr"/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438150"/>
            <a:ext cx="4419600" cy="5118100"/>
          </a:xfrm>
        </p:spPr>
        <p:txBody>
          <a:bodyPr/>
          <a:lstStyle>
            <a:lvl1pPr>
              <a:defRPr sz="22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439" y="2514600"/>
            <a:ext cx="1985962" cy="2362200"/>
          </a:xfrm>
        </p:spPr>
        <p:txBody>
          <a:bodyPr anchor="t" anchorCtr="0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1304F2-70B4-46AF-AF64-C778C0154715}" type="datetimeFigureOut">
              <a:rPr lang="en-US"/>
              <a:pPr>
                <a:defRPr/>
              </a:pPr>
              <a:t>9/2/2013</a:t>
            </a:fld>
            <a:endParaRPr lang="en-US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AC6A25-4F1B-4354-8B3A-4E096287409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7" descr="Content caption.png"/>
          <p:cNvPicPr>
            <a:picLocks noChangeAspect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0" y="0"/>
            <a:ext cx="9144000" cy="609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5025" y="438150"/>
            <a:ext cx="2743200" cy="1619250"/>
          </a:xfrm>
        </p:spPr>
        <p:txBody>
          <a:bodyPr anchor="ctr"/>
          <a:lstStyle>
            <a:lvl1pPr algn="l" defTabSz="914400" rtl="0" eaLnBrk="1" latinLnBrk="0" hangingPunct="1">
              <a:spcBef>
                <a:spcPct val="0"/>
              </a:spcBef>
              <a:buNone/>
              <a:defRPr sz="3600" b="0" kern="1200" spc="0" baseline="0">
                <a:gradFill flip="none" rotWithShape="1">
                  <a:gsLst>
                    <a:gs pos="0">
                      <a:schemeClr val="tx1">
                        <a:alpha val="70000"/>
                      </a:schemeClr>
                    </a:gs>
                    <a:gs pos="50000">
                      <a:schemeClr val="tx1">
                        <a:alpha val="80000"/>
                      </a:schemeClr>
                    </a:gs>
                    <a:gs pos="100000">
                      <a:schemeClr val="tx1">
                        <a:alpha val="90000"/>
                      </a:schemeClr>
                    </a:gs>
                  </a:gsLst>
                  <a:lin ang="0" scaled="0"/>
                  <a:tileRect/>
                </a:gra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575050" y="685800"/>
            <a:ext cx="5264150" cy="4648200"/>
          </a:xfrm>
          <a:prstGeom prst="ellipse">
            <a:avLst/>
          </a:prstGeom>
          <a:ln w="127000">
            <a:solidFill>
              <a:schemeClr val="tx1">
                <a:alpha val="10000"/>
              </a:schemeClr>
            </a:solidFill>
          </a:ln>
          <a:effectLst>
            <a:innerShdw blurRad="190500">
              <a:prstClr val="black">
                <a:alpha val="75000"/>
              </a:prstClr>
            </a:innerShdw>
          </a:effectLst>
        </p:spPr>
        <p:txBody>
          <a:bodyPr/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2104" y="2514600"/>
            <a:ext cx="1984248" cy="2359152"/>
          </a:xfrm>
        </p:spPr>
        <p:txBody>
          <a:bodyPr anchor="t" anchorCtr="0"/>
          <a:lstStyle>
            <a:lvl1pPr marL="0" indent="0">
              <a:buNone/>
              <a:defRPr sz="1400" kern="1200">
                <a:gradFill>
                  <a:gsLst>
                    <a:gs pos="0">
                      <a:schemeClr val="tx1">
                        <a:alpha val="70000"/>
                      </a:schemeClr>
                    </a:gs>
                    <a:gs pos="50000">
                      <a:schemeClr val="tx1">
                        <a:alpha val="80000"/>
                      </a:schemeClr>
                    </a:gs>
                    <a:gs pos="100000">
                      <a:schemeClr val="tx1">
                        <a:alpha val="90000"/>
                      </a:schemeClr>
                    </a:gs>
                  </a:gsLst>
                  <a:lin ang="0" scaled="0"/>
                </a:gra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0F446A-5285-47B5-95F1-6BD40F18D95C}" type="datetimeFigureOut">
              <a:rPr lang="en-US"/>
              <a:pPr>
                <a:defRPr/>
              </a:pPr>
              <a:t>9/2/2013</a:t>
            </a:fld>
            <a:endParaRPr lang="en-US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426F08-63EA-48F5-8C58-A9C28742E00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000000"/>
            </a:gs>
            <a:gs pos="20000">
              <a:srgbClr val="000040"/>
            </a:gs>
            <a:gs pos="50000">
              <a:srgbClr val="400040"/>
            </a:gs>
            <a:gs pos="75000">
              <a:srgbClr val="8F0040"/>
            </a:gs>
            <a:gs pos="89999">
              <a:srgbClr val="F27300"/>
            </a:gs>
            <a:gs pos="100000">
              <a:srgbClr val="FFBF00"/>
            </a:gs>
          </a:gsLst>
          <a:lin ang="27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11" descr="Firelight content.png"/>
          <p:cNvPicPr>
            <a:picLocks noChangeAspect="1"/>
          </p:cNvPicPr>
          <p:nvPr/>
        </p:nvPicPr>
        <p:blipFill>
          <a:blip r:embed="rId13" cstate="email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31963" y="274638"/>
            <a:ext cx="5680075" cy="1477962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57400" y="2057400"/>
            <a:ext cx="50292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58000" y="6477000"/>
            <a:ext cx="2133600" cy="2286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>
            <a:lvl1pPr algn="r" defTabSz="914400" rtl="0" eaLnBrk="1" fontAlgn="auto" latinLnBrk="0" hangingPunct="1">
              <a:spcBef>
                <a:spcPct val="0"/>
              </a:spcBef>
              <a:spcAft>
                <a:spcPts val="0"/>
              </a:spcAft>
              <a:buNone/>
              <a:defRPr sz="1000" kern="1200" spc="0" baseline="0">
                <a:gradFill flip="none" rotWithShape="1">
                  <a:gsLst>
                    <a:gs pos="0">
                      <a:schemeClr val="tx1">
                        <a:alpha val="70000"/>
                      </a:schemeClr>
                    </a:gs>
                    <a:gs pos="50000">
                      <a:schemeClr val="tx1">
                        <a:alpha val="80000"/>
                      </a:schemeClr>
                    </a:gs>
                    <a:gs pos="100000">
                      <a:schemeClr val="tx1">
                        <a:alpha val="90000"/>
                      </a:schemeClr>
                    </a:gs>
                  </a:gsLst>
                  <a:lin ang="0" scaled="0"/>
                  <a:tileRect/>
                </a:gradFill>
                <a:latin typeface="+mn-lt"/>
                <a:ea typeface="+mj-ea"/>
                <a:cs typeface="+mj-cs"/>
              </a:defRPr>
            </a:lvl1pPr>
          </a:lstStyle>
          <a:p>
            <a:pPr>
              <a:defRPr/>
            </a:pPr>
            <a:fld id="{97B8DF11-B3B9-4737-AEE2-54932ECD8ADD}" type="datetimeFigureOut">
              <a:rPr lang="en-US"/>
              <a:pPr>
                <a:defRPr/>
              </a:pPr>
              <a:t>9/2/2013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8600" y="6477000"/>
            <a:ext cx="2895600" cy="2286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>
            <a:lvl1pPr algn="l" defTabSz="914400" rtl="0" eaLnBrk="1" fontAlgn="auto" latinLnBrk="0" hangingPunct="1">
              <a:spcBef>
                <a:spcPct val="0"/>
              </a:spcBef>
              <a:spcAft>
                <a:spcPts val="0"/>
              </a:spcAft>
              <a:buNone/>
              <a:defRPr sz="1000" kern="1200" spc="0" baseline="0">
                <a:gradFill flip="none" rotWithShape="1">
                  <a:gsLst>
                    <a:gs pos="0">
                      <a:schemeClr val="tx1">
                        <a:alpha val="70000"/>
                      </a:schemeClr>
                    </a:gs>
                    <a:gs pos="50000">
                      <a:schemeClr val="tx1">
                        <a:alpha val="80000"/>
                      </a:schemeClr>
                    </a:gs>
                    <a:gs pos="100000">
                      <a:schemeClr val="tx1">
                        <a:alpha val="90000"/>
                      </a:schemeClr>
                    </a:gs>
                  </a:gsLst>
                  <a:lin ang="0" scaled="0"/>
                  <a:tileRect/>
                </a:gradFill>
                <a:latin typeface="+mn-lt"/>
                <a:ea typeface="+mj-ea"/>
                <a:cs typeface="+mj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58200" y="6248400"/>
            <a:ext cx="533400" cy="2286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>
            <a:lvl1pPr algn="r" defTabSz="914400" rtl="0" eaLnBrk="1" fontAlgn="auto" latinLnBrk="0" hangingPunct="1">
              <a:spcBef>
                <a:spcPct val="0"/>
              </a:spcBef>
              <a:spcAft>
                <a:spcPts val="0"/>
              </a:spcAft>
              <a:buNone/>
              <a:defRPr sz="1100" kern="1200" spc="0" baseline="0">
                <a:gradFill flip="none" rotWithShape="1">
                  <a:gsLst>
                    <a:gs pos="0">
                      <a:schemeClr val="tx1">
                        <a:alpha val="70000"/>
                      </a:schemeClr>
                    </a:gs>
                    <a:gs pos="50000">
                      <a:schemeClr val="tx1">
                        <a:alpha val="80000"/>
                      </a:schemeClr>
                    </a:gs>
                    <a:gs pos="100000">
                      <a:schemeClr val="tx1">
                        <a:alpha val="90000"/>
                      </a:schemeClr>
                    </a:gs>
                  </a:gsLst>
                  <a:lin ang="0" scaled="0"/>
                  <a:tileRect/>
                </a:gradFill>
                <a:latin typeface="+mn-lt"/>
                <a:ea typeface="+mj-ea"/>
                <a:cs typeface="+mj-cs"/>
              </a:defRPr>
            </a:lvl1pPr>
          </a:lstStyle>
          <a:p>
            <a:pPr>
              <a:defRPr/>
            </a:pPr>
            <a:fld id="{0A2C30EE-F509-4104-B1B2-DF33BAB98FB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4439" r:id="rId1"/>
    <p:sldLayoutId id="2147484432" r:id="rId2"/>
    <p:sldLayoutId id="2147484440" r:id="rId3"/>
    <p:sldLayoutId id="2147484433" r:id="rId4"/>
    <p:sldLayoutId id="2147484434" r:id="rId5"/>
    <p:sldLayoutId id="2147484435" r:id="rId6"/>
    <p:sldLayoutId id="2147484436" r:id="rId7"/>
    <p:sldLayoutId id="2147484441" r:id="rId8"/>
    <p:sldLayoutId id="2147484442" r:id="rId9"/>
    <p:sldLayoutId id="2147484437" r:id="rId10"/>
    <p:sldLayoutId id="2147484438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gradFill flip="none" rotWithShape="1">
            <a:gsLst>
              <a:gs pos="0">
                <a:schemeClr val="tx1">
                  <a:alpha val="70000"/>
                </a:schemeClr>
              </a:gs>
              <a:gs pos="50000">
                <a:schemeClr val="tx1">
                  <a:alpha val="80000"/>
                </a:schemeClr>
              </a:gs>
              <a:gs pos="100000">
                <a:schemeClr val="tx1">
                  <a:alpha val="90000"/>
                </a:schemeClr>
              </a:gs>
            </a:gsLst>
            <a:lin ang="0" scaled="0"/>
            <a:tileRect/>
          </a:gra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rbel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rbel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rbel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rbel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rbel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rbel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rbel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rbel" pitchFamily="34" charset="0"/>
        </a:defRPr>
      </a:lvl9pPr>
    </p:titleStyle>
    <p:bodyStyle>
      <a:lvl1pPr marL="342900" indent="-342900" algn="l" rtl="0" eaLnBrk="0" fontAlgn="base" hangingPunct="0">
        <a:spcBef>
          <a:spcPts val="1500"/>
        </a:spcBef>
        <a:spcAft>
          <a:spcPct val="0"/>
        </a:spcAft>
        <a:buBlip>
          <a:blip r:embed="rId14"/>
        </a:buBlip>
        <a:defRPr sz="2000" kern="1200">
          <a:gradFill>
            <a:gsLst>
              <a:gs pos="0">
                <a:schemeClr val="tx1">
                  <a:alpha val="70000"/>
                </a:schemeClr>
              </a:gs>
              <a:gs pos="50000">
                <a:schemeClr val="tx1">
                  <a:alpha val="80000"/>
                </a:schemeClr>
              </a:gs>
              <a:gs pos="100000">
                <a:schemeClr val="tx1">
                  <a:alpha val="90000"/>
                </a:schemeClr>
              </a:gs>
            </a:gsLst>
            <a:lin ang="0" scaled="0"/>
          </a:gra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ts val="1500"/>
        </a:spcBef>
        <a:spcAft>
          <a:spcPct val="0"/>
        </a:spcAft>
        <a:buBlip>
          <a:blip r:embed="rId15"/>
        </a:buBlip>
        <a:defRPr sz="1600" kern="1200">
          <a:gradFill>
            <a:gsLst>
              <a:gs pos="0">
                <a:schemeClr val="tx1">
                  <a:alpha val="70000"/>
                </a:schemeClr>
              </a:gs>
              <a:gs pos="50000">
                <a:schemeClr val="tx1">
                  <a:alpha val="80000"/>
                </a:schemeClr>
              </a:gs>
              <a:gs pos="100000">
                <a:schemeClr val="tx1">
                  <a:alpha val="90000"/>
                </a:schemeClr>
              </a:gs>
            </a:gsLst>
            <a:lin ang="0" scaled="0"/>
          </a:gra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ts val="1500"/>
        </a:spcBef>
        <a:spcAft>
          <a:spcPct val="0"/>
        </a:spcAft>
        <a:buBlip>
          <a:blip r:embed="rId14"/>
        </a:buBlip>
        <a:defRPr sz="1600" kern="1200">
          <a:gradFill>
            <a:gsLst>
              <a:gs pos="0">
                <a:schemeClr val="tx1">
                  <a:alpha val="70000"/>
                </a:schemeClr>
              </a:gs>
              <a:gs pos="50000">
                <a:schemeClr val="tx1">
                  <a:alpha val="80000"/>
                </a:schemeClr>
              </a:gs>
              <a:gs pos="100000">
                <a:schemeClr val="tx1">
                  <a:alpha val="90000"/>
                </a:schemeClr>
              </a:gs>
            </a:gsLst>
            <a:lin ang="0" scaled="0"/>
          </a:gra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ts val="1500"/>
        </a:spcBef>
        <a:spcAft>
          <a:spcPct val="0"/>
        </a:spcAft>
        <a:buBlip>
          <a:blip r:embed="rId15"/>
        </a:buBlip>
        <a:defRPr sz="1600" kern="1200">
          <a:gradFill>
            <a:gsLst>
              <a:gs pos="0">
                <a:schemeClr val="tx1">
                  <a:alpha val="70000"/>
                </a:schemeClr>
              </a:gs>
              <a:gs pos="50000">
                <a:schemeClr val="tx1">
                  <a:alpha val="80000"/>
                </a:schemeClr>
              </a:gs>
              <a:gs pos="100000">
                <a:schemeClr val="tx1">
                  <a:alpha val="90000"/>
                </a:schemeClr>
              </a:gs>
            </a:gsLst>
            <a:lin ang="0" scaled="0"/>
          </a:gra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ts val="1500"/>
        </a:spcBef>
        <a:spcAft>
          <a:spcPct val="0"/>
        </a:spcAft>
        <a:buBlip>
          <a:blip r:embed="rId14"/>
        </a:buBlip>
        <a:defRPr sz="1600" kern="1200">
          <a:gradFill>
            <a:gsLst>
              <a:gs pos="0">
                <a:schemeClr val="tx1">
                  <a:alpha val="70000"/>
                </a:schemeClr>
              </a:gs>
              <a:gs pos="50000">
                <a:schemeClr val="tx1">
                  <a:alpha val="80000"/>
                </a:schemeClr>
              </a:gs>
              <a:gs pos="100000">
                <a:schemeClr val="tx1">
                  <a:alpha val="90000"/>
                </a:schemeClr>
              </a:gs>
            </a:gsLst>
            <a:lin ang="0" scaled="0"/>
          </a:gra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ts val="1500"/>
        </a:spcBef>
        <a:buFontTx/>
        <a:buBlip>
          <a:blip r:embed="rId14"/>
        </a:buBlip>
        <a:defRPr sz="1600" kern="1200">
          <a:gradFill>
            <a:gsLst>
              <a:gs pos="0">
                <a:schemeClr val="tx1">
                  <a:alpha val="70000"/>
                </a:schemeClr>
              </a:gs>
              <a:gs pos="50000">
                <a:schemeClr val="tx1">
                  <a:alpha val="80000"/>
                </a:schemeClr>
              </a:gs>
              <a:gs pos="100000">
                <a:schemeClr val="tx1">
                  <a:alpha val="90000"/>
                </a:schemeClr>
              </a:gs>
            </a:gsLst>
            <a:lin ang="0" scaled="0"/>
          </a:gra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ts val="1500"/>
        </a:spcBef>
        <a:buFontTx/>
        <a:buBlip>
          <a:blip r:embed="rId14"/>
        </a:buBlip>
        <a:defRPr sz="1600" kern="1200">
          <a:gradFill>
            <a:gsLst>
              <a:gs pos="0">
                <a:schemeClr val="tx1">
                  <a:alpha val="70000"/>
                </a:schemeClr>
              </a:gs>
              <a:gs pos="50000">
                <a:schemeClr val="tx1">
                  <a:alpha val="80000"/>
                </a:schemeClr>
              </a:gs>
              <a:gs pos="100000">
                <a:schemeClr val="tx1">
                  <a:alpha val="90000"/>
                </a:schemeClr>
              </a:gs>
            </a:gsLst>
            <a:lin ang="0" scaled="0"/>
          </a:gra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ts val="1500"/>
        </a:spcBef>
        <a:buFontTx/>
        <a:buBlip>
          <a:blip r:embed="rId14"/>
        </a:buBlip>
        <a:defRPr sz="1600" kern="1200">
          <a:gradFill>
            <a:gsLst>
              <a:gs pos="0">
                <a:schemeClr val="tx1">
                  <a:alpha val="70000"/>
                </a:schemeClr>
              </a:gs>
              <a:gs pos="50000">
                <a:schemeClr val="tx1">
                  <a:alpha val="80000"/>
                </a:schemeClr>
              </a:gs>
              <a:gs pos="100000">
                <a:schemeClr val="tx1">
                  <a:alpha val="90000"/>
                </a:schemeClr>
              </a:gs>
            </a:gsLst>
            <a:lin ang="0" scaled="0"/>
          </a:gra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ts val="1500"/>
        </a:spcBef>
        <a:buFontTx/>
        <a:buBlip>
          <a:blip r:embed="rId14"/>
        </a:buBlip>
        <a:defRPr sz="1600" kern="1200">
          <a:gradFill>
            <a:gsLst>
              <a:gs pos="0">
                <a:schemeClr val="tx1">
                  <a:alpha val="70000"/>
                </a:schemeClr>
              </a:gs>
              <a:gs pos="50000">
                <a:schemeClr val="tx1">
                  <a:alpha val="80000"/>
                </a:schemeClr>
              </a:gs>
              <a:gs pos="100000">
                <a:schemeClr val="tx1">
                  <a:alpha val="90000"/>
                </a:schemeClr>
              </a:gs>
            </a:gsLst>
            <a:lin ang="0" scaled="0"/>
          </a:gra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8.jpeg"/><Relationship Id="rId4" Type="http://schemas.openxmlformats.org/officeDocument/2006/relationships/image" Target="../media/image13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10.jpeg"/><Relationship Id="rId4" Type="http://schemas.openxmlformats.org/officeDocument/2006/relationships/image" Target="../media/image9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2" name="Straight Connector 11"/>
          <p:cNvCxnSpPr/>
          <p:nvPr/>
        </p:nvCxnSpPr>
        <p:spPr>
          <a:xfrm rot="10800000">
            <a:off x="800672" y="1295399"/>
            <a:ext cx="7772400" cy="0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7" name="Rectangle 1"/>
          <p:cNvSpPr>
            <a:spLocks noChangeArrowheads="1"/>
          </p:cNvSpPr>
          <p:nvPr/>
        </p:nvSpPr>
        <p:spPr bwMode="auto">
          <a:xfrm>
            <a:off x="1066800" y="-9686"/>
            <a:ext cx="7848600" cy="17543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r" eaLnBrk="0" hangingPunct="0">
              <a:defRPr/>
            </a:pPr>
            <a:r>
              <a:rPr lang="en-US" sz="2400" b="1" spc="150" dirty="0" smtClean="0">
                <a:ln w="11430">
                  <a:solidFill>
                    <a:srgbClr val="FFFF00"/>
                  </a:solidFill>
                </a:ln>
                <a:solidFill>
                  <a:srgbClr val="FFFF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  <a:reflection blurRad="6350" stA="55000" endA="300" endPos="45500" dir="5400000" sy="-100000" algn="bl" rotWithShape="0"/>
                </a:effectLst>
                <a:latin typeface="Harlow Solid Italic" pitchFamily="82" charset="0"/>
                <a:ea typeface="Calibri" pitchFamily="34" charset="0"/>
                <a:cs typeface="Times New Roman" pitchFamily="18" charset="0"/>
              </a:rPr>
              <a:t>(September 2013)</a:t>
            </a:r>
            <a:r>
              <a:rPr lang="en-US" sz="2400" b="1" spc="150" dirty="0" smtClean="0">
                <a:ln w="11430">
                  <a:solidFill>
                    <a:srgbClr val="FFFF00"/>
                  </a:solidFill>
                </a:ln>
                <a:solidFill>
                  <a:srgbClr val="FFFF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  <a:reflection blurRad="6350" stA="55000" endA="300" endPos="45500" dir="5400000" sy="-100000" algn="bl" rotWithShape="0"/>
                </a:effectLst>
                <a:latin typeface="Footlight MT Light" pitchFamily="18" charset="0"/>
                <a:ea typeface="Calibri" pitchFamily="34" charset="0"/>
                <a:cs typeface="Times New Roman" pitchFamily="18" charset="0"/>
              </a:rPr>
              <a:t>  </a:t>
            </a:r>
            <a:r>
              <a:rPr lang="en-US" sz="8000" b="1" spc="150" dirty="0" smtClean="0">
                <a:ln w="11430">
                  <a:solidFill>
                    <a:srgbClr val="FFFF00"/>
                  </a:solidFill>
                </a:ln>
                <a:solidFill>
                  <a:srgbClr val="FFFF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  <a:reflection blurRad="6350" stA="55000" endA="300" endPos="45500" dir="5400000" sy="-100000" algn="bl" rotWithShape="0"/>
                </a:effectLst>
                <a:latin typeface="Footlight MT Light" pitchFamily="18" charset="0"/>
                <a:ea typeface="Calibri" pitchFamily="34" charset="0"/>
                <a:cs typeface="Times New Roman" pitchFamily="18" charset="0"/>
              </a:rPr>
              <a:t>IN</a:t>
            </a:r>
            <a:r>
              <a:rPr lang="en-US" sz="5400" b="1" spc="150" dirty="0" smtClean="0">
                <a:ln w="11430">
                  <a:solidFill>
                    <a:srgbClr val="FFFF00"/>
                  </a:solidFill>
                </a:ln>
                <a:solidFill>
                  <a:srgbClr val="FFFF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  <a:reflection blurRad="6350" stA="55000" endA="300" endPos="45500" dir="5400000" sy="-100000" algn="bl" rotWithShape="0"/>
                </a:effectLst>
                <a:latin typeface="Footlight MT Light" pitchFamily="18" charset="0"/>
                <a:ea typeface="Calibri" pitchFamily="34" charset="0"/>
                <a:cs typeface="Times New Roman" pitchFamily="18" charset="0"/>
              </a:rPr>
              <a:t>SIDE</a:t>
            </a:r>
            <a:r>
              <a:rPr lang="en-US" sz="2600" b="1" spc="150" dirty="0" smtClean="0">
                <a:ln w="11430">
                  <a:solidFill>
                    <a:srgbClr val="FFFF00"/>
                  </a:solidFill>
                </a:ln>
                <a:solidFill>
                  <a:srgbClr val="FFFF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  <a:reflection blurRad="6350" stA="55000" endA="300" endPos="45500" dir="5400000" sy="-100000" algn="bl" rotWithShape="0"/>
                </a:effectLst>
                <a:latin typeface="Footlight MT Light" pitchFamily="18" charset="0"/>
                <a:ea typeface="Calibri" pitchFamily="34" charset="0"/>
                <a:cs typeface="Times New Roman" pitchFamily="18" charset="0"/>
              </a:rPr>
              <a:t> </a:t>
            </a:r>
            <a:endParaRPr lang="en-US" sz="2600" b="1" spc="150" dirty="0">
              <a:ln w="11430">
                <a:solidFill>
                  <a:srgbClr val="FFFF00"/>
                </a:solidFill>
              </a:ln>
              <a:solidFill>
                <a:srgbClr val="FFFF00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  <a:reflection blurRad="6350" stA="55000" endA="300" endPos="45500" dir="5400000" sy="-100000" algn="bl" rotWithShape="0"/>
              </a:effectLst>
              <a:latin typeface="Footlight MT Light" pitchFamily="18" charset="0"/>
              <a:ea typeface="Calibri" pitchFamily="34" charset="0"/>
              <a:cs typeface="Times New Roman" pitchFamily="18" charset="0"/>
            </a:endParaRPr>
          </a:p>
          <a:p>
            <a:pPr algn="r" eaLnBrk="0" hangingPunct="0">
              <a:defRPr/>
            </a:pPr>
            <a:r>
              <a:rPr lang="en-US" sz="2800" b="1" spc="150" dirty="0">
                <a:ln w="11430">
                  <a:solidFill>
                    <a:srgbClr val="FFFF00"/>
                  </a:solidFill>
                </a:ln>
                <a:solidFill>
                  <a:srgbClr val="FFFF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  <a:reflection blurRad="6350" stA="55000" endA="300" endPos="45500" dir="5400000" sy="-100000" algn="bl" rotWithShape="0"/>
                </a:effectLst>
                <a:latin typeface="Footlight MT Light" pitchFamily="18" charset="0"/>
                <a:ea typeface="Calibri" pitchFamily="34" charset="0"/>
                <a:cs typeface="Times New Roman" pitchFamily="18" charset="0"/>
              </a:rPr>
              <a:t>The Cambridge </a:t>
            </a:r>
            <a:r>
              <a:rPr lang="en-US" sz="2800" b="1" spc="150" dirty="0" smtClean="0">
                <a:ln w="11430">
                  <a:solidFill>
                    <a:srgbClr val="FFFF00"/>
                  </a:solidFill>
                </a:ln>
                <a:solidFill>
                  <a:srgbClr val="FFFF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  <a:reflection blurRad="6350" stA="55000" endA="300" endPos="45500" dir="5400000" sy="-100000" algn="bl" rotWithShape="0"/>
                </a:effectLst>
                <a:latin typeface="Footlight MT Light" pitchFamily="18" charset="0"/>
                <a:ea typeface="Calibri" pitchFamily="34" charset="0"/>
                <a:cs typeface="Times New Roman" pitchFamily="18" charset="0"/>
              </a:rPr>
              <a:t>Condominium</a:t>
            </a:r>
            <a:r>
              <a:rPr lang="en-US" sz="2600" b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Footlight MT Light" pitchFamily="18" charset="0"/>
                <a:ea typeface="Calibri" pitchFamily="34" charset="0"/>
                <a:cs typeface="Times New Roman" pitchFamily="18" charset="0"/>
              </a:rPr>
              <a:t> </a:t>
            </a:r>
            <a:endParaRPr lang="id-ID" b="1" spc="150" dirty="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  <a:latin typeface="Arial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228600" y="1143000"/>
            <a:ext cx="8610600" cy="54168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3000" dirty="0" smtClean="0">
              <a:effectLst>
                <a:glow rad="101600">
                  <a:schemeClr val="accent2">
                    <a:satMod val="175000"/>
                    <a:alpha val="4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rush Script MT" pitchFamily="66" charset="0"/>
            </a:endParaRPr>
          </a:p>
          <a:p>
            <a:r>
              <a:rPr lang="en-US" sz="3000" dirty="0" err="1" smtClean="0"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ush Script MT" pitchFamily="66" charset="0"/>
              </a:rPr>
              <a:t>Pesan</a:t>
            </a:r>
            <a:r>
              <a:rPr lang="en-US" sz="3000" dirty="0" smtClean="0"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ush Script MT" pitchFamily="66" charset="0"/>
              </a:rPr>
              <a:t> </a:t>
            </a:r>
            <a:r>
              <a:rPr lang="en-US" sz="3000" dirty="0" err="1" smtClean="0"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ush Script MT" pitchFamily="66" charset="0"/>
              </a:rPr>
              <a:t>dari</a:t>
            </a:r>
            <a:r>
              <a:rPr lang="en-US" sz="3000" dirty="0" smtClean="0"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ush Script MT" pitchFamily="66" charset="0"/>
              </a:rPr>
              <a:t> General Manager,</a:t>
            </a:r>
          </a:p>
          <a:p>
            <a:endParaRPr lang="en-US" sz="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rush Script MT" pitchFamily="66" charset="0"/>
            </a:endParaRPr>
          </a:p>
          <a:p>
            <a:pPr algn="just"/>
            <a:endParaRPr lang="en-US" sz="800" dirty="0" smtClean="0">
              <a:solidFill>
                <a:srgbClr val="FFFF00"/>
              </a:solidFill>
              <a:effectLst>
                <a:glow rad="101600">
                  <a:schemeClr val="accent2">
                    <a:satMod val="175000"/>
                    <a:alpha val="40000"/>
                  </a:schemeClr>
                </a:glow>
              </a:effectLst>
              <a:latin typeface="Berlin Sans FB Demi" pitchFamily="34" charset="0"/>
            </a:endParaRPr>
          </a:p>
          <a:p>
            <a:pPr algn="just"/>
            <a:r>
              <a:rPr lang="en-US" sz="2000" dirty="0" smtClean="0">
                <a:solidFill>
                  <a:srgbClr val="FFFF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  <a:latin typeface="Berlin Sans FB Demi" pitchFamily="34" charset="0"/>
              </a:rPr>
              <a:t>Kita </a:t>
            </a:r>
            <a:r>
              <a:rPr lang="en-US" sz="2000" dirty="0" err="1" smtClean="0">
                <a:solidFill>
                  <a:srgbClr val="FFFF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  <a:latin typeface="Berlin Sans FB Demi" pitchFamily="34" charset="0"/>
              </a:rPr>
              <a:t>memasuki</a:t>
            </a:r>
            <a:r>
              <a:rPr lang="en-US" sz="2000" dirty="0" smtClean="0">
                <a:solidFill>
                  <a:srgbClr val="FFFF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  <a:latin typeface="Berlin Sans FB Demi" pitchFamily="34" charset="0"/>
              </a:rPr>
              <a:t> </a:t>
            </a:r>
            <a:r>
              <a:rPr lang="en-US" sz="2000" dirty="0" err="1" smtClean="0">
                <a:solidFill>
                  <a:srgbClr val="FFFF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  <a:latin typeface="Berlin Sans FB Demi" pitchFamily="34" charset="0"/>
              </a:rPr>
              <a:t>awal</a:t>
            </a:r>
            <a:r>
              <a:rPr lang="en-US" sz="2000" dirty="0" smtClean="0">
                <a:solidFill>
                  <a:srgbClr val="FFFF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  <a:latin typeface="Berlin Sans FB Demi" pitchFamily="34" charset="0"/>
              </a:rPr>
              <a:t> </a:t>
            </a:r>
            <a:r>
              <a:rPr lang="en-US" sz="2000" dirty="0" err="1" smtClean="0">
                <a:solidFill>
                  <a:srgbClr val="FFFF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  <a:latin typeface="Berlin Sans FB Demi" pitchFamily="34" charset="0"/>
              </a:rPr>
              <a:t>musim</a:t>
            </a:r>
            <a:r>
              <a:rPr lang="en-US" sz="2000" dirty="0" smtClean="0">
                <a:solidFill>
                  <a:srgbClr val="FFFF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  <a:latin typeface="Berlin Sans FB Demi" pitchFamily="34" charset="0"/>
              </a:rPr>
              <a:t> PENGHUJAN, </a:t>
            </a:r>
            <a:r>
              <a:rPr lang="en-US" sz="2000" dirty="0" err="1" smtClean="0">
                <a:solidFill>
                  <a:srgbClr val="FFFF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  <a:latin typeface="Berlin Sans FB Demi" pitchFamily="34" charset="0"/>
              </a:rPr>
              <a:t>maka</a:t>
            </a:r>
            <a:r>
              <a:rPr lang="en-US" sz="2000" dirty="0" smtClean="0">
                <a:solidFill>
                  <a:srgbClr val="FFFF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  <a:latin typeface="Berlin Sans FB Demi" pitchFamily="34" charset="0"/>
              </a:rPr>
              <a:t> </a:t>
            </a:r>
            <a:r>
              <a:rPr lang="en-US" sz="2000" dirty="0" err="1" smtClean="0">
                <a:solidFill>
                  <a:srgbClr val="FFFF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  <a:latin typeface="Berlin Sans FB Demi" pitchFamily="34" charset="0"/>
              </a:rPr>
              <a:t>untuk</a:t>
            </a:r>
            <a:r>
              <a:rPr lang="en-US" sz="2000" dirty="0" smtClean="0">
                <a:solidFill>
                  <a:srgbClr val="FFFF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  <a:latin typeface="Berlin Sans FB Demi" pitchFamily="34" charset="0"/>
              </a:rPr>
              <a:t> </a:t>
            </a:r>
            <a:r>
              <a:rPr lang="en-US" sz="2000" dirty="0" err="1" smtClean="0">
                <a:solidFill>
                  <a:srgbClr val="FFFF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  <a:latin typeface="Berlin Sans FB Demi" pitchFamily="34" charset="0"/>
              </a:rPr>
              <a:t>alasan</a:t>
            </a:r>
            <a:r>
              <a:rPr lang="en-US" sz="2000" dirty="0" smtClean="0">
                <a:solidFill>
                  <a:srgbClr val="FFFF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  <a:latin typeface="Berlin Sans FB Demi" pitchFamily="34" charset="0"/>
              </a:rPr>
              <a:t> </a:t>
            </a:r>
            <a:r>
              <a:rPr lang="en-US" sz="2000" dirty="0" err="1" smtClean="0">
                <a:solidFill>
                  <a:srgbClr val="FFFF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  <a:latin typeface="Berlin Sans FB Demi" pitchFamily="34" charset="0"/>
              </a:rPr>
              <a:t>keamanan</a:t>
            </a:r>
            <a:r>
              <a:rPr lang="en-US" sz="2000" dirty="0" smtClean="0">
                <a:solidFill>
                  <a:srgbClr val="FFFF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  <a:latin typeface="Berlin Sans FB Demi" pitchFamily="34" charset="0"/>
              </a:rPr>
              <a:t>, </a:t>
            </a:r>
            <a:r>
              <a:rPr lang="en-US" sz="2000" dirty="0" err="1" smtClean="0">
                <a:solidFill>
                  <a:srgbClr val="FFFF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  <a:latin typeface="Berlin Sans FB Demi" pitchFamily="34" charset="0"/>
              </a:rPr>
              <a:t>kami</a:t>
            </a:r>
            <a:r>
              <a:rPr lang="en-US" sz="2000" dirty="0" smtClean="0">
                <a:solidFill>
                  <a:srgbClr val="FFFF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  <a:latin typeface="Berlin Sans FB Demi" pitchFamily="34" charset="0"/>
              </a:rPr>
              <a:t> </a:t>
            </a:r>
            <a:r>
              <a:rPr lang="en-US" sz="2000" dirty="0" err="1" smtClean="0">
                <a:solidFill>
                  <a:srgbClr val="FFFF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  <a:latin typeface="Berlin Sans FB Demi" pitchFamily="34" charset="0"/>
              </a:rPr>
              <a:t>menganjurkan</a:t>
            </a:r>
            <a:r>
              <a:rPr lang="en-US" sz="2000" dirty="0" smtClean="0">
                <a:solidFill>
                  <a:srgbClr val="FFFF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  <a:latin typeface="Berlin Sans FB Demi" pitchFamily="34" charset="0"/>
              </a:rPr>
              <a:t> agar </a:t>
            </a:r>
            <a:r>
              <a:rPr lang="en-US" sz="2000" dirty="0" err="1" smtClean="0">
                <a:solidFill>
                  <a:srgbClr val="FFFF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  <a:latin typeface="Berlin Sans FB Demi" pitchFamily="34" charset="0"/>
              </a:rPr>
              <a:t>pengguna</a:t>
            </a:r>
            <a:r>
              <a:rPr lang="en-US" sz="2000" dirty="0" smtClean="0">
                <a:solidFill>
                  <a:srgbClr val="FFFF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  <a:latin typeface="Berlin Sans FB Demi" pitchFamily="34" charset="0"/>
              </a:rPr>
              <a:t> Swimming Pool </a:t>
            </a:r>
            <a:r>
              <a:rPr lang="en-US" sz="2000" dirty="0" err="1" smtClean="0">
                <a:solidFill>
                  <a:srgbClr val="FFFF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  <a:latin typeface="Berlin Sans FB Demi" pitchFamily="34" charset="0"/>
              </a:rPr>
              <a:t>selalu</a:t>
            </a:r>
            <a:r>
              <a:rPr lang="en-US" sz="2000" dirty="0" smtClean="0">
                <a:solidFill>
                  <a:srgbClr val="FFFF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  <a:latin typeface="Berlin Sans FB Demi" pitchFamily="34" charset="0"/>
              </a:rPr>
              <a:t> </a:t>
            </a:r>
            <a:r>
              <a:rPr lang="en-US" sz="2000" dirty="0" err="1" smtClean="0">
                <a:solidFill>
                  <a:srgbClr val="FFFF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  <a:latin typeface="Berlin Sans FB Demi" pitchFamily="34" charset="0"/>
              </a:rPr>
              <a:t>waspada</a:t>
            </a:r>
            <a:r>
              <a:rPr lang="en-US" sz="2000" dirty="0" smtClean="0">
                <a:solidFill>
                  <a:srgbClr val="FFFF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  <a:latin typeface="Berlin Sans FB Demi" pitchFamily="34" charset="0"/>
              </a:rPr>
              <a:t> </a:t>
            </a:r>
            <a:r>
              <a:rPr lang="en-US" sz="2000" dirty="0" err="1" smtClean="0">
                <a:solidFill>
                  <a:srgbClr val="FFFF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  <a:latin typeface="Berlin Sans FB Demi" pitchFamily="34" charset="0"/>
              </a:rPr>
              <a:t>terhadap</a:t>
            </a:r>
            <a:r>
              <a:rPr lang="en-US" sz="2000" dirty="0" smtClean="0">
                <a:solidFill>
                  <a:srgbClr val="FFFF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  <a:latin typeface="Berlin Sans FB Demi" pitchFamily="34" charset="0"/>
              </a:rPr>
              <a:t> </a:t>
            </a:r>
            <a:r>
              <a:rPr lang="en-US" sz="2000" dirty="0" err="1" smtClean="0">
                <a:solidFill>
                  <a:srgbClr val="FFFF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  <a:latin typeface="Berlin Sans FB Demi" pitchFamily="34" charset="0"/>
              </a:rPr>
              <a:t>kondisi</a:t>
            </a:r>
            <a:r>
              <a:rPr lang="en-US" sz="2000" dirty="0" smtClean="0">
                <a:solidFill>
                  <a:srgbClr val="FFFF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  <a:latin typeface="Berlin Sans FB Demi" pitchFamily="34" charset="0"/>
              </a:rPr>
              <a:t> </a:t>
            </a:r>
            <a:r>
              <a:rPr lang="en-US" sz="2000" dirty="0" err="1" smtClean="0">
                <a:solidFill>
                  <a:srgbClr val="FFFF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  <a:latin typeface="Berlin Sans FB Demi" pitchFamily="34" charset="0"/>
              </a:rPr>
              <a:t>cuaca</a:t>
            </a:r>
            <a:r>
              <a:rPr lang="en-US" sz="2000" dirty="0" smtClean="0">
                <a:solidFill>
                  <a:srgbClr val="FFFF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  <a:latin typeface="Berlin Sans FB Demi" pitchFamily="34" charset="0"/>
              </a:rPr>
              <a:t>, </a:t>
            </a:r>
            <a:r>
              <a:rPr lang="en-US" sz="2000" dirty="0" err="1" smtClean="0">
                <a:solidFill>
                  <a:srgbClr val="FFFF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  <a:latin typeface="Berlin Sans FB Demi" pitchFamily="34" charset="0"/>
              </a:rPr>
              <a:t>jangan</a:t>
            </a:r>
            <a:r>
              <a:rPr lang="en-US" sz="2000" dirty="0" smtClean="0">
                <a:solidFill>
                  <a:srgbClr val="FFFF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  <a:latin typeface="Berlin Sans FB Demi" pitchFamily="34" charset="0"/>
              </a:rPr>
              <a:t> </a:t>
            </a:r>
            <a:r>
              <a:rPr lang="en-US" sz="2000" dirty="0" err="1" smtClean="0">
                <a:solidFill>
                  <a:srgbClr val="FFFF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  <a:latin typeface="Berlin Sans FB Demi" pitchFamily="34" charset="0"/>
              </a:rPr>
              <a:t>berenang</a:t>
            </a:r>
            <a:r>
              <a:rPr lang="en-US" sz="2000" dirty="0" smtClean="0">
                <a:solidFill>
                  <a:srgbClr val="FFFF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  <a:latin typeface="Berlin Sans FB Demi" pitchFamily="34" charset="0"/>
              </a:rPr>
              <a:t> </a:t>
            </a:r>
            <a:r>
              <a:rPr lang="en-US" sz="2000" dirty="0" err="1" smtClean="0">
                <a:solidFill>
                  <a:srgbClr val="FFFF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  <a:latin typeface="Berlin Sans FB Demi" pitchFamily="34" charset="0"/>
              </a:rPr>
              <a:t>atau</a:t>
            </a:r>
            <a:r>
              <a:rPr lang="en-US" sz="2000" dirty="0" smtClean="0">
                <a:solidFill>
                  <a:srgbClr val="FFFF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  <a:latin typeface="Berlin Sans FB Demi" pitchFamily="34" charset="0"/>
              </a:rPr>
              <a:t> </a:t>
            </a:r>
            <a:r>
              <a:rPr lang="en-US" sz="2000" dirty="0" err="1" smtClean="0">
                <a:solidFill>
                  <a:srgbClr val="FFFF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  <a:latin typeface="Berlin Sans FB Demi" pitchFamily="34" charset="0"/>
              </a:rPr>
              <a:t>berada</a:t>
            </a:r>
            <a:r>
              <a:rPr lang="en-US" sz="2000" dirty="0" smtClean="0">
                <a:solidFill>
                  <a:srgbClr val="FFFF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  <a:latin typeface="Berlin Sans FB Demi" pitchFamily="34" charset="0"/>
              </a:rPr>
              <a:t> </a:t>
            </a:r>
            <a:r>
              <a:rPr lang="en-US" sz="2000" dirty="0" err="1" smtClean="0">
                <a:solidFill>
                  <a:srgbClr val="FFFF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  <a:latin typeface="Berlin Sans FB Demi" pitchFamily="34" charset="0"/>
              </a:rPr>
              <a:t>disekitar</a:t>
            </a:r>
            <a:r>
              <a:rPr lang="en-US" sz="2000" dirty="0" smtClean="0">
                <a:solidFill>
                  <a:srgbClr val="FFFF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  <a:latin typeface="Berlin Sans FB Demi" pitchFamily="34" charset="0"/>
              </a:rPr>
              <a:t> Swimming Pool </a:t>
            </a:r>
            <a:r>
              <a:rPr lang="en-US" sz="2000" dirty="0" err="1" smtClean="0">
                <a:solidFill>
                  <a:srgbClr val="FFFF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  <a:latin typeface="Berlin Sans FB Demi" pitchFamily="34" charset="0"/>
              </a:rPr>
              <a:t>saat</a:t>
            </a:r>
            <a:r>
              <a:rPr lang="en-US" sz="2000" dirty="0" smtClean="0">
                <a:solidFill>
                  <a:srgbClr val="FFFF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  <a:latin typeface="Berlin Sans FB Demi" pitchFamily="34" charset="0"/>
              </a:rPr>
              <a:t> CUACA MENDUNG </a:t>
            </a:r>
            <a:r>
              <a:rPr lang="en-US" sz="2000" dirty="0" err="1" smtClean="0">
                <a:solidFill>
                  <a:srgbClr val="FFFF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  <a:latin typeface="Berlin Sans FB Demi" pitchFamily="34" charset="0"/>
              </a:rPr>
              <a:t>atau</a:t>
            </a:r>
            <a:r>
              <a:rPr lang="en-US" sz="2000" dirty="0" smtClean="0">
                <a:solidFill>
                  <a:srgbClr val="FFFF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  <a:latin typeface="Berlin Sans FB Demi" pitchFamily="34" charset="0"/>
              </a:rPr>
              <a:t> HUJAN TURUN.</a:t>
            </a:r>
          </a:p>
          <a:p>
            <a:pPr algn="just"/>
            <a:endParaRPr lang="en-US" sz="800" dirty="0" smtClean="0">
              <a:solidFill>
                <a:srgbClr val="FFFF00"/>
              </a:solidFill>
              <a:effectLst>
                <a:glow rad="101600">
                  <a:schemeClr val="accent2">
                    <a:satMod val="175000"/>
                    <a:alpha val="40000"/>
                  </a:schemeClr>
                </a:glow>
              </a:effectLst>
              <a:latin typeface="Berlin Sans FB Demi" pitchFamily="34" charset="0"/>
            </a:endParaRPr>
          </a:p>
          <a:p>
            <a:pPr algn="just"/>
            <a:r>
              <a:rPr lang="en-US" sz="2000" dirty="0" err="1" smtClean="0">
                <a:solidFill>
                  <a:srgbClr val="FFFF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  <a:latin typeface="Berlin Sans FB Demi" pitchFamily="34" charset="0"/>
              </a:rPr>
              <a:t>Selain</a:t>
            </a:r>
            <a:r>
              <a:rPr lang="en-US" sz="2000" dirty="0" smtClean="0">
                <a:solidFill>
                  <a:srgbClr val="FFFF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  <a:latin typeface="Berlin Sans FB Demi" pitchFamily="34" charset="0"/>
              </a:rPr>
              <a:t> </a:t>
            </a:r>
            <a:r>
              <a:rPr lang="en-US" sz="2000" dirty="0" err="1" smtClean="0">
                <a:solidFill>
                  <a:srgbClr val="FFFF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  <a:latin typeface="Berlin Sans FB Demi" pitchFamily="34" charset="0"/>
              </a:rPr>
              <a:t>itu</a:t>
            </a:r>
            <a:r>
              <a:rPr lang="en-US" sz="2000" dirty="0" smtClean="0">
                <a:solidFill>
                  <a:srgbClr val="FFFF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  <a:latin typeface="Berlin Sans FB Demi" pitchFamily="34" charset="0"/>
              </a:rPr>
              <a:t>, AIR HUJAN </a:t>
            </a:r>
            <a:r>
              <a:rPr lang="en-US" sz="2000" dirty="0" err="1" smtClean="0">
                <a:solidFill>
                  <a:srgbClr val="FFFF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  <a:latin typeface="Berlin Sans FB Demi" pitchFamily="34" charset="0"/>
              </a:rPr>
              <a:t>sangat</a:t>
            </a:r>
            <a:r>
              <a:rPr lang="en-US" sz="2000" dirty="0" smtClean="0">
                <a:solidFill>
                  <a:srgbClr val="FFFF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  <a:latin typeface="Berlin Sans FB Demi" pitchFamily="34" charset="0"/>
              </a:rPr>
              <a:t> </a:t>
            </a:r>
            <a:r>
              <a:rPr lang="en-US" sz="2000" dirty="0" err="1" smtClean="0">
                <a:solidFill>
                  <a:srgbClr val="FFFF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  <a:latin typeface="Berlin Sans FB Demi" pitchFamily="34" charset="0"/>
              </a:rPr>
              <a:t>berdampak</a:t>
            </a:r>
            <a:r>
              <a:rPr lang="en-US" sz="2000" dirty="0" smtClean="0">
                <a:solidFill>
                  <a:srgbClr val="FFFF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  <a:latin typeface="Berlin Sans FB Demi" pitchFamily="34" charset="0"/>
              </a:rPr>
              <a:t> </a:t>
            </a:r>
            <a:r>
              <a:rPr lang="en-US" sz="2000" dirty="0" err="1" smtClean="0">
                <a:solidFill>
                  <a:srgbClr val="FFFF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  <a:latin typeface="Berlin Sans FB Demi" pitchFamily="34" charset="0"/>
              </a:rPr>
              <a:t>buruk</a:t>
            </a:r>
            <a:r>
              <a:rPr lang="en-US" sz="2000" dirty="0" smtClean="0">
                <a:solidFill>
                  <a:srgbClr val="FFFF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  <a:latin typeface="Berlin Sans FB Demi" pitchFamily="34" charset="0"/>
              </a:rPr>
              <a:t> </a:t>
            </a:r>
            <a:r>
              <a:rPr lang="en-US" sz="2000" dirty="0" err="1" smtClean="0">
                <a:solidFill>
                  <a:srgbClr val="FFFF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  <a:latin typeface="Berlin Sans FB Demi" pitchFamily="34" charset="0"/>
              </a:rPr>
              <a:t>juga</a:t>
            </a:r>
            <a:r>
              <a:rPr lang="en-US" sz="2000" dirty="0" smtClean="0">
                <a:solidFill>
                  <a:srgbClr val="FFFF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  <a:latin typeface="Berlin Sans FB Demi" pitchFamily="34" charset="0"/>
              </a:rPr>
              <a:t> </a:t>
            </a:r>
            <a:r>
              <a:rPr lang="en-US" sz="2000" dirty="0" err="1" smtClean="0">
                <a:solidFill>
                  <a:srgbClr val="FFFF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  <a:latin typeface="Berlin Sans FB Demi" pitchFamily="34" charset="0"/>
              </a:rPr>
              <a:t>terhadap</a:t>
            </a:r>
            <a:r>
              <a:rPr lang="en-US" sz="2000" dirty="0" smtClean="0">
                <a:solidFill>
                  <a:srgbClr val="FFFF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  <a:latin typeface="Berlin Sans FB Demi" pitchFamily="34" charset="0"/>
              </a:rPr>
              <a:t> </a:t>
            </a:r>
            <a:r>
              <a:rPr lang="en-US" sz="2000" dirty="0" err="1" smtClean="0">
                <a:solidFill>
                  <a:srgbClr val="FFFF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  <a:latin typeface="Berlin Sans FB Demi" pitchFamily="34" charset="0"/>
              </a:rPr>
              <a:t>kualitas</a:t>
            </a:r>
            <a:r>
              <a:rPr lang="en-US" sz="2000" dirty="0" smtClean="0">
                <a:solidFill>
                  <a:srgbClr val="FFFF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  <a:latin typeface="Berlin Sans FB Demi" pitchFamily="34" charset="0"/>
              </a:rPr>
              <a:t> air Swimming Pool, </a:t>
            </a:r>
            <a:r>
              <a:rPr lang="en-US" sz="2000" dirty="0" err="1" smtClean="0">
                <a:solidFill>
                  <a:srgbClr val="FFFF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  <a:latin typeface="Berlin Sans FB Demi" pitchFamily="34" charset="0"/>
              </a:rPr>
              <a:t>namun</a:t>
            </a:r>
            <a:r>
              <a:rPr lang="en-US" sz="2000" dirty="0" smtClean="0">
                <a:solidFill>
                  <a:srgbClr val="FFFF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  <a:latin typeface="Berlin Sans FB Demi" pitchFamily="34" charset="0"/>
              </a:rPr>
              <a:t> </a:t>
            </a:r>
            <a:r>
              <a:rPr lang="en-US" sz="2000" dirty="0" err="1" smtClean="0">
                <a:solidFill>
                  <a:srgbClr val="FFFF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  <a:latin typeface="Berlin Sans FB Demi" pitchFamily="34" charset="0"/>
              </a:rPr>
              <a:t>kami</a:t>
            </a:r>
            <a:r>
              <a:rPr lang="en-US" sz="2000" dirty="0" smtClean="0">
                <a:solidFill>
                  <a:srgbClr val="FFFF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  <a:latin typeface="Berlin Sans FB Demi" pitchFamily="34" charset="0"/>
              </a:rPr>
              <a:t> </a:t>
            </a:r>
            <a:r>
              <a:rPr lang="en-US" sz="2000" dirty="0" err="1" smtClean="0">
                <a:solidFill>
                  <a:srgbClr val="FFFF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  <a:latin typeface="Berlin Sans FB Demi" pitchFamily="34" charset="0"/>
              </a:rPr>
              <a:t>akan</a:t>
            </a:r>
            <a:r>
              <a:rPr lang="en-US" sz="2000" dirty="0" smtClean="0">
                <a:solidFill>
                  <a:srgbClr val="FFFF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  <a:latin typeface="Berlin Sans FB Demi" pitchFamily="34" charset="0"/>
              </a:rPr>
              <a:t> </a:t>
            </a:r>
            <a:r>
              <a:rPr lang="en-US" sz="2000" dirty="0" err="1" smtClean="0">
                <a:solidFill>
                  <a:srgbClr val="FFFF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  <a:latin typeface="Berlin Sans FB Demi" pitchFamily="34" charset="0"/>
              </a:rPr>
              <a:t>berupaya</a:t>
            </a:r>
            <a:r>
              <a:rPr lang="en-US" sz="2000" dirty="0" smtClean="0">
                <a:solidFill>
                  <a:srgbClr val="FFFF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  <a:latin typeface="Berlin Sans FB Demi" pitchFamily="34" charset="0"/>
              </a:rPr>
              <a:t> </a:t>
            </a:r>
            <a:r>
              <a:rPr lang="en-US" sz="2000" dirty="0" err="1" smtClean="0">
                <a:solidFill>
                  <a:srgbClr val="FFFF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  <a:latin typeface="Berlin Sans FB Demi" pitchFamily="34" charset="0"/>
              </a:rPr>
              <a:t>untuk</a:t>
            </a:r>
            <a:r>
              <a:rPr lang="en-US" sz="2000" dirty="0" smtClean="0">
                <a:solidFill>
                  <a:srgbClr val="FFFF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  <a:latin typeface="Berlin Sans FB Demi" pitchFamily="34" charset="0"/>
              </a:rPr>
              <a:t> </a:t>
            </a:r>
            <a:r>
              <a:rPr lang="en-US" sz="2000" dirty="0" err="1" smtClean="0">
                <a:solidFill>
                  <a:srgbClr val="FFFF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  <a:latin typeface="Berlin Sans FB Demi" pitchFamily="34" charset="0"/>
              </a:rPr>
              <a:t>menjaganya</a:t>
            </a:r>
            <a:r>
              <a:rPr lang="en-US" sz="2000" dirty="0" smtClean="0">
                <a:solidFill>
                  <a:srgbClr val="FFFF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  <a:latin typeface="Berlin Sans FB Demi" pitchFamily="34" charset="0"/>
              </a:rPr>
              <a:t> agar </a:t>
            </a:r>
            <a:r>
              <a:rPr lang="en-US" sz="2000" dirty="0" err="1" smtClean="0">
                <a:solidFill>
                  <a:srgbClr val="FFFF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  <a:latin typeface="Berlin Sans FB Demi" pitchFamily="34" charset="0"/>
              </a:rPr>
              <a:t>tetap</a:t>
            </a:r>
            <a:r>
              <a:rPr lang="en-US" sz="2000" dirty="0" smtClean="0">
                <a:solidFill>
                  <a:srgbClr val="FFFF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  <a:latin typeface="Berlin Sans FB Demi" pitchFamily="34" charset="0"/>
              </a:rPr>
              <a:t> </a:t>
            </a:r>
            <a:r>
              <a:rPr lang="en-US" sz="2000" dirty="0" err="1" smtClean="0">
                <a:solidFill>
                  <a:srgbClr val="FFFF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  <a:latin typeface="Berlin Sans FB Demi" pitchFamily="34" charset="0"/>
              </a:rPr>
              <a:t>dalam</a:t>
            </a:r>
            <a:r>
              <a:rPr lang="en-US" sz="2000" dirty="0" smtClean="0">
                <a:solidFill>
                  <a:srgbClr val="FFFF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  <a:latin typeface="Berlin Sans FB Demi" pitchFamily="34" charset="0"/>
              </a:rPr>
              <a:t> </a:t>
            </a:r>
            <a:r>
              <a:rPr lang="en-US" sz="2000" dirty="0" err="1" smtClean="0">
                <a:solidFill>
                  <a:srgbClr val="FFFF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  <a:latin typeface="Berlin Sans FB Demi" pitchFamily="34" charset="0"/>
              </a:rPr>
              <a:t>kondisi</a:t>
            </a:r>
            <a:r>
              <a:rPr lang="en-US" sz="2000" dirty="0" smtClean="0">
                <a:solidFill>
                  <a:srgbClr val="FFFF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  <a:latin typeface="Berlin Sans FB Demi" pitchFamily="34" charset="0"/>
              </a:rPr>
              <a:t> yang </a:t>
            </a:r>
            <a:r>
              <a:rPr lang="en-US" sz="2000" dirty="0" err="1" smtClean="0">
                <a:solidFill>
                  <a:srgbClr val="FFFF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  <a:latin typeface="Berlin Sans FB Demi" pitchFamily="34" charset="0"/>
              </a:rPr>
              <a:t>baik</a:t>
            </a:r>
            <a:r>
              <a:rPr lang="en-US" sz="2000" dirty="0" smtClean="0">
                <a:solidFill>
                  <a:srgbClr val="FFFF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  <a:latin typeface="Berlin Sans FB Demi" pitchFamily="34" charset="0"/>
              </a:rPr>
              <a:t>.</a:t>
            </a:r>
            <a:endParaRPr lang="en-US" sz="800" dirty="0" smtClean="0">
              <a:solidFill>
                <a:srgbClr val="FFFF00"/>
              </a:solidFill>
              <a:effectLst>
                <a:glow rad="101600">
                  <a:schemeClr val="accent2">
                    <a:satMod val="175000"/>
                    <a:alpha val="40000"/>
                  </a:schemeClr>
                </a:glow>
              </a:effectLst>
              <a:latin typeface="Berlin Sans FB Demi" pitchFamily="34" charset="0"/>
            </a:endParaRPr>
          </a:p>
          <a:p>
            <a:pPr algn="just"/>
            <a:r>
              <a:rPr lang="en-US" sz="800" dirty="0" smtClean="0">
                <a:solidFill>
                  <a:srgbClr val="FFFF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  <a:latin typeface="Berlin Sans FB Demi" pitchFamily="34" charset="0"/>
              </a:rPr>
              <a:t> </a:t>
            </a:r>
          </a:p>
          <a:p>
            <a:pPr algn="just"/>
            <a:r>
              <a:rPr lang="en-US" sz="2000" dirty="0" err="1" smtClean="0">
                <a:solidFill>
                  <a:srgbClr val="FFFF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  <a:latin typeface="Berlin Sans FB Demi" pitchFamily="34" charset="0"/>
              </a:rPr>
              <a:t>Kami</a:t>
            </a:r>
            <a:r>
              <a:rPr lang="en-US" sz="2000" dirty="0" smtClean="0">
                <a:solidFill>
                  <a:srgbClr val="FFFF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  <a:latin typeface="Berlin Sans FB Demi" pitchFamily="34" charset="0"/>
              </a:rPr>
              <a:t> </a:t>
            </a:r>
            <a:r>
              <a:rPr lang="en-US" sz="2000" dirty="0" err="1" smtClean="0">
                <a:solidFill>
                  <a:srgbClr val="FFFF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  <a:latin typeface="Berlin Sans FB Demi" pitchFamily="34" charset="0"/>
              </a:rPr>
              <a:t>senantiasa</a:t>
            </a:r>
            <a:r>
              <a:rPr lang="en-US" sz="2000" dirty="0" smtClean="0">
                <a:solidFill>
                  <a:srgbClr val="FFFF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  <a:latin typeface="Berlin Sans FB Demi" pitchFamily="34" charset="0"/>
              </a:rPr>
              <a:t> </a:t>
            </a:r>
            <a:r>
              <a:rPr lang="en-US" sz="2000" dirty="0" err="1" smtClean="0">
                <a:solidFill>
                  <a:srgbClr val="FFFF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  <a:latin typeface="Berlin Sans FB Demi" pitchFamily="34" charset="0"/>
              </a:rPr>
              <a:t>berupaya</a:t>
            </a:r>
            <a:r>
              <a:rPr lang="en-US" sz="2000" dirty="0" smtClean="0">
                <a:solidFill>
                  <a:srgbClr val="FFFF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  <a:latin typeface="Berlin Sans FB Demi" pitchFamily="34" charset="0"/>
              </a:rPr>
              <a:t> </a:t>
            </a:r>
            <a:r>
              <a:rPr lang="en-US" sz="2000" dirty="0" err="1" smtClean="0">
                <a:solidFill>
                  <a:srgbClr val="FFFF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  <a:latin typeface="Berlin Sans FB Demi" pitchFamily="34" charset="0"/>
              </a:rPr>
              <a:t>dan</a:t>
            </a:r>
            <a:r>
              <a:rPr lang="en-US" sz="2000" dirty="0" smtClean="0">
                <a:solidFill>
                  <a:srgbClr val="FFFF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  <a:latin typeface="Berlin Sans FB Demi" pitchFamily="34" charset="0"/>
              </a:rPr>
              <a:t> </a:t>
            </a:r>
            <a:r>
              <a:rPr lang="en-US" sz="2000" dirty="0" err="1" smtClean="0">
                <a:solidFill>
                  <a:srgbClr val="FFFF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  <a:latin typeface="Berlin Sans FB Demi" pitchFamily="34" charset="0"/>
              </a:rPr>
              <a:t>berharap</a:t>
            </a:r>
            <a:r>
              <a:rPr lang="en-US" sz="2000" dirty="0" smtClean="0">
                <a:solidFill>
                  <a:srgbClr val="FFFF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  <a:latin typeface="Berlin Sans FB Demi" pitchFamily="34" charset="0"/>
              </a:rPr>
              <a:t> agar </a:t>
            </a:r>
            <a:r>
              <a:rPr lang="en-US" sz="2000" dirty="0" err="1" smtClean="0">
                <a:solidFill>
                  <a:srgbClr val="FFFF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  <a:latin typeface="Berlin Sans FB Demi" pitchFamily="34" charset="0"/>
              </a:rPr>
              <a:t>seluruh</a:t>
            </a:r>
            <a:r>
              <a:rPr lang="en-US" sz="2000" dirty="0" smtClean="0">
                <a:solidFill>
                  <a:srgbClr val="FFFF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  <a:latin typeface="Berlin Sans FB Demi" pitchFamily="34" charset="0"/>
              </a:rPr>
              <a:t> Resident </a:t>
            </a:r>
            <a:r>
              <a:rPr lang="en-US" sz="2000" dirty="0" err="1" smtClean="0">
                <a:solidFill>
                  <a:srgbClr val="FFFF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  <a:latin typeface="Berlin Sans FB Demi" pitchFamily="34" charset="0"/>
              </a:rPr>
              <a:t>tetap</a:t>
            </a:r>
            <a:r>
              <a:rPr lang="en-US" sz="2000" dirty="0" smtClean="0">
                <a:solidFill>
                  <a:srgbClr val="FFFF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  <a:latin typeface="Berlin Sans FB Demi" pitchFamily="34" charset="0"/>
              </a:rPr>
              <a:t> </a:t>
            </a:r>
            <a:r>
              <a:rPr lang="en-US" sz="2000" dirty="0" err="1" smtClean="0">
                <a:solidFill>
                  <a:srgbClr val="FFFF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  <a:latin typeface="Berlin Sans FB Demi" pitchFamily="34" charset="0"/>
              </a:rPr>
              <a:t>merasa</a:t>
            </a:r>
            <a:r>
              <a:rPr lang="en-US" sz="2000" dirty="0" smtClean="0">
                <a:solidFill>
                  <a:srgbClr val="FFFF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  <a:latin typeface="Berlin Sans FB Demi" pitchFamily="34" charset="0"/>
              </a:rPr>
              <a:t> AMAN &amp; NYAMAN </a:t>
            </a:r>
            <a:r>
              <a:rPr lang="en-US" sz="2000" dirty="0" err="1" smtClean="0">
                <a:solidFill>
                  <a:srgbClr val="FFFF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  <a:latin typeface="Berlin Sans FB Demi" pitchFamily="34" charset="0"/>
              </a:rPr>
              <a:t>untuk</a:t>
            </a:r>
            <a:r>
              <a:rPr lang="en-US" sz="2000" dirty="0" smtClean="0">
                <a:solidFill>
                  <a:srgbClr val="FFFF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  <a:latin typeface="Berlin Sans FB Demi" pitchFamily="34" charset="0"/>
              </a:rPr>
              <a:t> </a:t>
            </a:r>
            <a:r>
              <a:rPr lang="en-US" sz="2000" dirty="0" err="1" smtClean="0">
                <a:solidFill>
                  <a:srgbClr val="FFFF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  <a:latin typeface="Berlin Sans FB Demi" pitchFamily="34" charset="0"/>
              </a:rPr>
              <a:t>tinggal</a:t>
            </a:r>
            <a:r>
              <a:rPr lang="en-US" sz="2000" dirty="0" smtClean="0">
                <a:solidFill>
                  <a:srgbClr val="FFFF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  <a:latin typeface="Berlin Sans FB Demi" pitchFamily="34" charset="0"/>
              </a:rPr>
              <a:t> </a:t>
            </a:r>
            <a:r>
              <a:rPr lang="en-US" sz="2000" dirty="0" err="1" smtClean="0">
                <a:solidFill>
                  <a:srgbClr val="FFFF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  <a:latin typeface="Berlin Sans FB Demi" pitchFamily="34" charset="0"/>
              </a:rPr>
              <a:t>di</a:t>
            </a:r>
            <a:r>
              <a:rPr lang="en-US" sz="2000" dirty="0" smtClean="0">
                <a:solidFill>
                  <a:srgbClr val="FFFF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  <a:latin typeface="Berlin Sans FB Demi" pitchFamily="34" charset="0"/>
              </a:rPr>
              <a:t> Cambridge Condominium </a:t>
            </a:r>
            <a:r>
              <a:rPr lang="en-US" sz="2000" dirty="0" err="1" smtClean="0">
                <a:solidFill>
                  <a:srgbClr val="FFFF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  <a:latin typeface="Berlin Sans FB Demi" pitchFamily="34" charset="0"/>
              </a:rPr>
              <a:t>dan</a:t>
            </a:r>
            <a:r>
              <a:rPr lang="en-US" sz="2000" dirty="0" smtClean="0">
                <a:solidFill>
                  <a:srgbClr val="FFFF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  <a:latin typeface="Berlin Sans FB Demi" pitchFamily="34" charset="0"/>
              </a:rPr>
              <a:t> </a:t>
            </a:r>
            <a:r>
              <a:rPr lang="en-US" sz="2000" dirty="0" err="1" smtClean="0">
                <a:solidFill>
                  <a:srgbClr val="FFFF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  <a:latin typeface="Berlin Sans FB Demi" pitchFamily="34" charset="0"/>
              </a:rPr>
              <a:t>jika</a:t>
            </a:r>
            <a:r>
              <a:rPr lang="en-US" sz="2000" dirty="0" smtClean="0">
                <a:solidFill>
                  <a:srgbClr val="FFFF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  <a:latin typeface="Berlin Sans FB Demi" pitchFamily="34" charset="0"/>
              </a:rPr>
              <a:t> </a:t>
            </a:r>
            <a:r>
              <a:rPr lang="en-US" sz="2000" dirty="0" err="1" smtClean="0">
                <a:solidFill>
                  <a:srgbClr val="FFFF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  <a:latin typeface="Berlin Sans FB Demi" pitchFamily="34" charset="0"/>
              </a:rPr>
              <a:t>ada</a:t>
            </a:r>
            <a:r>
              <a:rPr lang="en-US" sz="2000" dirty="0" smtClean="0">
                <a:solidFill>
                  <a:srgbClr val="FFFF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  <a:latin typeface="Berlin Sans FB Demi" pitchFamily="34" charset="0"/>
              </a:rPr>
              <a:t> </a:t>
            </a:r>
            <a:r>
              <a:rPr lang="en-US" sz="2000" dirty="0" err="1" smtClean="0">
                <a:solidFill>
                  <a:srgbClr val="FFFF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  <a:latin typeface="Berlin Sans FB Demi" pitchFamily="34" charset="0"/>
              </a:rPr>
              <a:t>masukan</a:t>
            </a:r>
            <a:r>
              <a:rPr lang="en-US" sz="2000" dirty="0" smtClean="0">
                <a:solidFill>
                  <a:srgbClr val="FFFF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  <a:latin typeface="Berlin Sans FB Demi" pitchFamily="34" charset="0"/>
              </a:rPr>
              <a:t> </a:t>
            </a:r>
            <a:r>
              <a:rPr lang="en-US" sz="2000" dirty="0" err="1" smtClean="0">
                <a:solidFill>
                  <a:srgbClr val="FFFF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  <a:latin typeface="Berlin Sans FB Demi" pitchFamily="34" charset="0"/>
              </a:rPr>
              <a:t>untuk</a:t>
            </a:r>
            <a:r>
              <a:rPr lang="en-US" sz="2000" dirty="0" smtClean="0">
                <a:solidFill>
                  <a:srgbClr val="FFFF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  <a:latin typeface="Berlin Sans FB Demi" pitchFamily="34" charset="0"/>
              </a:rPr>
              <a:t> </a:t>
            </a:r>
            <a:r>
              <a:rPr lang="en-US" sz="2000" dirty="0" err="1" smtClean="0">
                <a:solidFill>
                  <a:srgbClr val="FFFF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  <a:latin typeface="Berlin Sans FB Demi" pitchFamily="34" charset="0"/>
              </a:rPr>
              <a:t>kebaikan</a:t>
            </a:r>
            <a:r>
              <a:rPr lang="en-US" sz="2000" dirty="0" smtClean="0">
                <a:solidFill>
                  <a:srgbClr val="FFFF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  <a:latin typeface="Berlin Sans FB Demi" pitchFamily="34" charset="0"/>
              </a:rPr>
              <a:t> </a:t>
            </a:r>
            <a:r>
              <a:rPr lang="en-US" sz="2000" dirty="0" err="1" smtClean="0">
                <a:solidFill>
                  <a:srgbClr val="FFFF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  <a:latin typeface="Berlin Sans FB Demi" pitchFamily="34" charset="0"/>
              </a:rPr>
              <a:t>bagi</a:t>
            </a:r>
            <a:r>
              <a:rPr lang="en-US" sz="2000" dirty="0" smtClean="0">
                <a:solidFill>
                  <a:srgbClr val="FFFF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  <a:latin typeface="Berlin Sans FB Demi" pitchFamily="34" charset="0"/>
              </a:rPr>
              <a:t> </a:t>
            </a:r>
            <a:r>
              <a:rPr lang="en-US" sz="2000" dirty="0" err="1" smtClean="0">
                <a:solidFill>
                  <a:srgbClr val="FFFF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  <a:latin typeface="Berlin Sans FB Demi" pitchFamily="34" charset="0"/>
              </a:rPr>
              <a:t>seluruh</a:t>
            </a:r>
            <a:r>
              <a:rPr lang="en-US" sz="2000" dirty="0" smtClean="0">
                <a:solidFill>
                  <a:srgbClr val="FFFF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  <a:latin typeface="Berlin Sans FB Demi" pitchFamily="34" charset="0"/>
              </a:rPr>
              <a:t> Resident, </a:t>
            </a:r>
            <a:r>
              <a:rPr lang="en-US" sz="2000" dirty="0" err="1" smtClean="0">
                <a:solidFill>
                  <a:srgbClr val="FFFF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  <a:latin typeface="Berlin Sans FB Demi" pitchFamily="34" charset="0"/>
              </a:rPr>
              <a:t>harap</a:t>
            </a:r>
            <a:r>
              <a:rPr lang="en-US" sz="2000" dirty="0" smtClean="0">
                <a:solidFill>
                  <a:srgbClr val="FFFF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  <a:latin typeface="Berlin Sans FB Demi" pitchFamily="34" charset="0"/>
              </a:rPr>
              <a:t> </a:t>
            </a:r>
            <a:r>
              <a:rPr lang="en-US" sz="2000" dirty="0" err="1" smtClean="0">
                <a:solidFill>
                  <a:srgbClr val="FFFF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  <a:latin typeface="Berlin Sans FB Demi" pitchFamily="34" charset="0"/>
              </a:rPr>
              <a:t>menghubungi</a:t>
            </a:r>
            <a:r>
              <a:rPr lang="en-US" sz="2000" dirty="0" smtClean="0">
                <a:solidFill>
                  <a:srgbClr val="FFFF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  <a:latin typeface="Berlin Sans FB Demi" pitchFamily="34" charset="0"/>
              </a:rPr>
              <a:t> </a:t>
            </a:r>
            <a:r>
              <a:rPr lang="en-US" sz="2000" dirty="0" err="1" smtClean="0">
                <a:solidFill>
                  <a:srgbClr val="FFFF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  <a:latin typeface="Berlin Sans FB Demi" pitchFamily="34" charset="0"/>
              </a:rPr>
              <a:t>dan</a:t>
            </a:r>
            <a:r>
              <a:rPr lang="en-US" sz="2000" dirty="0" smtClean="0">
                <a:solidFill>
                  <a:srgbClr val="FFFF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  <a:latin typeface="Berlin Sans FB Demi" pitchFamily="34" charset="0"/>
              </a:rPr>
              <a:t> </a:t>
            </a:r>
            <a:r>
              <a:rPr lang="en-US" sz="2000" dirty="0" err="1" smtClean="0">
                <a:solidFill>
                  <a:srgbClr val="FFFF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  <a:latin typeface="Berlin Sans FB Demi" pitchFamily="34" charset="0"/>
              </a:rPr>
              <a:t>menyampaikannya</a:t>
            </a:r>
            <a:r>
              <a:rPr lang="en-US" sz="2000" dirty="0" smtClean="0">
                <a:solidFill>
                  <a:srgbClr val="FFFF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  <a:latin typeface="Berlin Sans FB Demi" pitchFamily="34" charset="0"/>
              </a:rPr>
              <a:t> </a:t>
            </a:r>
            <a:r>
              <a:rPr lang="en-US" sz="2000" dirty="0" err="1" smtClean="0">
                <a:solidFill>
                  <a:srgbClr val="FFFF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  <a:latin typeface="Berlin Sans FB Demi" pitchFamily="34" charset="0"/>
              </a:rPr>
              <a:t>kepada</a:t>
            </a:r>
            <a:r>
              <a:rPr lang="en-US" sz="2000" dirty="0" smtClean="0">
                <a:solidFill>
                  <a:srgbClr val="FFFF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  <a:latin typeface="Berlin Sans FB Demi" pitchFamily="34" charset="0"/>
              </a:rPr>
              <a:t> Management.</a:t>
            </a:r>
          </a:p>
          <a:p>
            <a:pPr algn="just"/>
            <a:endParaRPr lang="en-US" sz="1000" dirty="0" smtClean="0">
              <a:latin typeface="Brush Script MT" pitchFamily="66" charset="0"/>
            </a:endParaRPr>
          </a:p>
          <a:p>
            <a:pPr algn="just"/>
            <a:r>
              <a:rPr lang="en-US" sz="2400" dirty="0" smtClean="0"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  <a:latin typeface="Brush Script MT" pitchFamily="66" charset="0"/>
              </a:rPr>
              <a:t>Condominium Management </a:t>
            </a:r>
          </a:p>
        </p:txBody>
      </p:sp>
    </p:spTree>
  </p:cSld>
  <p:clrMapOvr>
    <a:masterClrMapping/>
  </p:clrMapOvr>
  <p:transition spd="slow" advClick="0" advTm="40000">
    <p:split orient="vert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AutoShape 4" descr="data:image/jpeg;base64,/9j/4AAQSkZJRgABAQAAAQABAAD/2wCEAAkGBhQSEBQUEhQVFBQVFxgVGBcXGB0fHBwaHBocHBggHR4cHyYfGhwkHBwcIC8gJCcqLCwsHR4xNTAqNSYsLCkBCQoKDgwOGg8PGiwkHiUzLy01LDQtNCorLCwsLCwsLzUtNCwsLywsMCwsLCw0LCkvLCwsKSksLC8sKSwsLCwsLP/AABEIALwAvAMBIgACEQEDEQH/xAAcAAACAgMBAQAAAAAAAAAAAAAABwUGAQQIAwL/xABQEAACAQMCBAMDBggHDgcBAAABAgMABBESIQUGBzETQVEiYXEUMoGRobEINUJyc7KzwSMzNlJ0w9EVJCY0RVNig4SToqO00hYlVIKSwuEX/8QAGgEBAAMBAQEAAAAAAAAAAAAAAAIDBAUBBv/EAC8RAAICAQMDAQYGAwEAAAAAAAECAAMRBBIxEyFBUQUUYXGBoSIyM5HB0SNSsTT/2gAMAwEAAhEDEQA/AHjRRRSIUUUUiFFFFIhRRXy0gAJPYb0ifVYqqcR6mWcWwcyn0QfvO1TfBOK/KLdJtJjDgkKx3xnbPx71UtqMcAy59PYi7mUgSQqO4lzBbwfxsqIfQnf6u9ULqFzrIJTbwPpVQNbqdyTvgEdsCqDbMokDSKWXOWGcFvprFdrgjbVE62l9kNanUsOPh5jYueqVvqCQpJMxIAwMDJ+P9lXCByVBYYJAJGc4PpmqLyBxXx5WCWkcESLkMFJJOR+UQPfV+xWmhmcbic/TEwaytK22KuMfHMzRWKM1pmKZorGawJATjIyPKkT6orGazSIUUUUiFFFFIhRVd4zz1a2zFHcl17qoJI8/hUB//S5p2K2Vo0hHmx7emQuw+kiqG1FanGe8116O5xuC9vU9h94waKqFtzTJawF+JFUldjoiTBOkAeQJzv559Kj+I9QLoRGWO1EcXk8zgE/BAQTXh1CAZP7eZ6ujtc4XHpnPY/L1l/NeckwUZYhR6k4qkci87z3k7xyqmAuoFQRjfzyTVN6i33i38gySqaUAztkDJ27Z3qqzVqtfUXvNFPs13vNLnGBn1jS4lzhawIHaVSDnAQ6icd8YqOl5ySaxuJ1hfw0Ugazp1nGMAjJA3xmozkLkqE26TzoJHkGVDbhV8gB9v0179TplisFjQBQ7qoA2GBvXhss6ZsOAMcT1aaBcKVyTnngfGUFeaWTa3ggh9Cqam/8Ak1NDjHL73dlHEZdBwpdsZJwPTIHelFwOxaW4hUKxBkXJAOMZ3p+zKdBC7nScfHG1Z9GC6tv4m32qVpdOnzznn/s56v7YRyuinKoxUH1wasvTOxEl9lgGCIxwRnfYD99bMPS67kYtI0ceok9ye5z5VceTeSPkLO7SCRnAGy4Ax9JzVFGls6gYjtNes19PQKK2WIxLUq4r6ryuJwiszHCqCSfcO9V7lPmk3rzsBpjRgsfqdskn3n0rtF1UhT5nyy1MylxwJZTVc505sNjGjCMOXYqMnAGBnJ23r3vuc7WPWDMrNGpZlU5OxAx8ckDFVXj3PSvaxTrbK2ZHRPG3xgbkAfVVF1yhSA3ea9LpXZ1LJkftntNri/MM0vBflGfDkZhumRgeJp28+1aPSKUl7osSSRGSScn8ruTXtxjiLXHATK+NTMvzRgbSgDA+FUzgfMBtoLlU+fMERT6AatR+o/bWCy3bcjE9sf3OtTp+pprK1GDux8u4jIvupUCyeHCjzyFtACjAJzjufL31bIGYqNQAbAyB2B8x76V3SfhsTzSSsQZIwAqegPdv3fX601RW/TO9i728+JydfVXTZ0kHHJ9YUUUVqmCFFFFIlL6gWUMNnNIsaCSUhS+PaJJx3+FanSOzxbzSn8uQKPgo/tJq3cX4HFdKqTrrVTqAyRvjG+O/evfh/Do4EEcShEG4A7b96y9D/N1PE3+9j3U098k/aLjnXmaf5W0UcRQIQviCLU7DuSpIIxvtjzry4hy1LcQ/wFtKWyMy3LDxD+ap2RfXYfCmpisgVFtLuJ3NzJrr+mFFaAEfeUjp7ynNaNK0wUFwoGDntknNa0/SrxZXkluGy7FiEUeZ9Tn7qYNFTGmr2hSOwlR193UawHBM17K0EUaxr81FCj4Ci5sUkxrRX07jUAcfXWxRWjAxiY9xznzPJIlUeyAB7hiofgPNC3csyIjAQnTqONzkg4HptUxcyaUY+ik/ZVG6SLmGeQ/ly/uBP31SzEWKo85mmusNS9jcjH3klzZFI9zaqtwkMerLKXwznUuAANz2I+mvnmXqAls7RRxtNKoywHzV8/aIB8t+1Q3Mja+P2ifzVQ/tGP3Cofidrf2l1cyRxsVkYkuE1KV7j1x6VkstZSxX1xnnxOlTpkbYHx+XIHGcn1k7xjmyW44U0scTRsW0OMFhowdRBwNseflUD024LLJcLMpHhRMdQydyUIGB2Pcb1NWPMMl1wa7MoGpFZMgYBBG23015dLOMRorwEnxXYsBjyC5zn6Kq7PahY+JcN1WntVFx3x69pV+DcIF1xIxMSFaSQtj0BJ/cKsnUvhiW9raxRDCK74Gc9xk1HdPN+LN8Jj/xCrD1XtHkS3EaPIdbbIpb8n3A4qKIOg7Ad8y620jWVIT+EAH7GaBH+Dn0j9rVS5a5ce8lKIcBVLM3p6D6T++r/acvTPwQW+grKfyX2x/CZ39Nq9+QuTJbN5HlZDrULpXO2DnvXp05sdMjtgfzK11q01W7WG7ccfaLfgXFnsroPjdGKOvuzhhT3tLtZEV0OVYBgR6GqvxTp1bTXDzyNIuvcqrKFz5ntnf4178S4pb8JtkUK5UkhFBJOe53J2FaNOjafdvP4Zk1t1esKdIHfxLPmiqRydzvLe3ToyKkaxlgBknOoDc/uxV1LY71rrtWxdy8TmXUPS+x+Z9UVC8Q5ttYThpVLdtK+0xPpgVKwS6lBwVyM4PcfGphwTgGQZGUZInrisYrNFSkJjFZoopEKKKKRCiiikSI5rufDsblvMRPj46SB9tKbgHO09rB4FuiElixYgscnA7Aj0p03VokqFJFDo2xU7g/Gvi24bFGMJGi/BQKyXUO7hlbE6Gm1VdVRR03ZOfhKFDw+aXjiysj6EQZk0kLnwcbHt85vKvKTlriviSqJspJlS7P+T5YGNjj0pl4op7qp5J5zPPf3GMKOwA7jPEgODcpRw2RtSdQcNrb1Ld/hjsPhWry/wBPILSUSq0juMgFiMDIwdgBnY+dWmiruinbtxxKPebfxDd+bn4zQsOAwQsWiiRGOcsBvv33rexURcc0wpdpasT4rjI227EjJ9TjtUJa8zTPxl7UlRDGp2A3J0Kdz8WPbFeGxE7D1xPRRbZlj4Ge/pLnisGqrzD1EgtnMYBlkGxVewPoT6+6jlDnxb2RozH4bhdYGc5UEA/USPrrzr17tme8990u6fV29pWOJ8Jv7q9fVqWBJ/ZMjaV0q+2B3bYd8VvdX/4q2/Pb9UVVOM8Tlk4iyvI7Kt1pVSTgAS4G3btVp6vn2Lb85/uFc7cGqsxn6zuKjLfRnHB4HwkX0ocLdTMxwBDkk/nCtDnHnJ7qYiN2WFfZUAkavefj5VXre+eNXVDgSLpb4ZzivOGUqwZe6kEfEVj656YrE6fui9dr27nx+0ZvT7kfwwLm4X2yMoh/JHqf9L7qYNQPKPMy3kIbYSLgOvofX4Gp6u5p1Raxs4nyOssse09Xn09JmisZozWiZJmisZozSJmisZrNIhRRRSIUUVgmkTNFYzRmkTNYozRmkRPdQGccTkeP50SRyZHljG/1kVt8ncQFxxl5u2uJm+B0xg/Uc1NnhDScanLxsYWtyhYg6ckJtntnv9VRfJ3J1xBfS642WIRyxrISuDkrpwM53Az2rkdNxbuHGZ9J1qjpyhIyEH3nhbtGk8y8Oja5mbOuaXGhNyWI2Hc+fn761elw/wDMT+ik/WSpHgnJHEIWkiWRYoXOHcEElfdtkHFS/KXIElndGYyqy6WTSFOcEgjfPfYUrqsLq23GD9Is1FKVWJvByO3JJ+fj6Re3JzxN/wCmN+3NXPq/822+L/cKkF6XR/KDOZnJMxm0gDGS5fHwyasHHeVobzR44YhM4AYjvjvj4VNdM+x19TK7dfT1qnGcKO/7RX9OuBx3N0fFGVjUPp8ic4GfdWeoXLXyWfWgxFKSR6BvMfvFNDgvKtvaEmCPSWGCdTEkd/MmpKa2VxhlDAb7jNSXRDpbDz6ypvapGo6q528YiH5d4pNbTCSJWbyZQCQw9NqeXDr8TRLIoIDDOGBBHuINe6W6r2UD4CvvFX6eg0jGczJrdYuqIbbg/ORnMt20VncSIdLpE7KdtiBsd9qQg6pcT/8AVH/dxf8AZXQ3ELFZonifOmRSrYODgjBwaTHU/kC14fbRSW4kDPKEOty3s6GPn7wK72garOxxkn4TiahWxuUyvt1T4ng/30f93F/2VbeonPl3bXVukNx4avbxOy6UOWYnJ9pSd8V8dOem9pfWImnEmsvIp0uQMK2BtU3z1z0OH3MVutrFMPCQh3bBAyVx8w57Vosao3BK0yRnI7CVqrBMsYxoDlVPqAfsr1qpc8c+Lw6CNtGuWX+LjzgbAaiT/NGR9YqgWXXe4DjxoImjyNQTUGC+ZGSQxx5bZrnV6S2xdyjtNLXIpwY7KKqnOPO3yOyS6iRZg5TALFRhhkHIBqk8R65SCOHwYI/EYapQzEqvtEBQQASSoBJ8sjY15XpbbBlRPWtVeY4a+JpAqljsACT8BURylzKl/apOg06sqynurA4YfvHuIqR4jYrNDJE+dMiMjaTg4YYOD5HfvVBXa21pZnIyIheN9Tr65nke2lkjhXJRY17IPymOCd+5zsKYHSbniW9jkiuG1zRYYPgAshzjOMDIO23ur1seW7TgsNzK83sSrpHiY1bA4RcbuTnYd6p/Qi0Y3U8mCEWIJ7ss2QPiAv211rOlZSxRcAYwfWY13q4yeY7TShi52vDx/wCSmc+B8paPw9CfNwds6dX203q564nxNbbmCWd8lYrl2IHfsR++s2irD7xjPY/vLb224PxnQuKKVnKHWJ7m8WG4iSNJSRGyk5VvINnY59dt8bVI859TpLG+W2WBZAyRsXLlSNbMvbSc4x61SdJaG2Y78yYtUjdGFil71e5lubOO3NtKYi7uG9lTkBQR84GtrqF1DfhrQhIVl8VWJ1OVxjHopz3qqdX+IGew4bMQFMo8TSDkDXGrYztnv3q3S0HqIzDsZC1xtYA9xGRyTfyT8OtpZW1yPErM2AMnzOBgD6KnKofBeZo7DgFrPICcRIqqO7MewH3/AABqmDrtda8+BBp/mZbP/wAu3/DXg0llrMUHbJnpuVAN0d9FVObntTwo38SasJnw2OMMDhlJAPY1T5+uDfJA6wILhnZQmosqoAPaY4BOScAe471Wmltf8o84kmtReTG5RVR6ec8/3ShcsoSaIgOoO2GzpYeeDgj4g1bapdGRircyasGGRCln14/xK3/pA/ZyUzaWfXj/ABK3/pA/ZyVo0X66yu79Mzf6K/ipf0sv61UjrWP/ADOL9DH+u9Xfop+Kl/Sy/rVSOtf4zi/Qx/rvWyn/ANjfWU2foj6S88+cm2t1HHPdXDW4ij0BtShQDufnDudvqFLTn3jdhLHBDYR48E+1KE0ahggjfDHJw2SKkutF6z3lvCWxGkCOB5anZgWP0KB9frXh1G5fs7K1tYrfDTO3iO+dTMgQjv8AkqWIwu3Y++rtKu3ZuJOc4HgfOV2nduxJPmVyeWLLPl4Q+rI/dUTwbkeKXgdxetq8ZPEdCCcBYzhgR2OcNv8ACpXmL+TFn+cn3mo3gnOsMfAbmyYkTt4qIuknKynJOewxqbufIVJN/T/B/v8AbMNt3fi9JZ+g1yTBcp5CRWH0rg/dTTpVdBoT4V0/lrRfqXJ++mPx29eG2mljTxHjjZ1TtqKgnH04rmawZ1DATTQf8YlW6qcrz31vEluFJSQu2psbBSNtjkkn/wDap/RbmJo7h7FwAH1uuwDCRfnqSNzsCd+2k+W1T/T3qa1484umij0qJEC7DTvq3JOojb07iqX03Xx+PiRPmhrmb/2sGUfbItbK0ZarKbBwM/WUswLqy+Y/K534xwoXPH5YCcCS6Kkj07n7BXRFc9cT4mttzDJM+dMd0WbHp2P2GqfZ+cvt5xJ6nGBn1nlz9y+nDeIosGrwwscyAkkghjkZO5GVzv61I9WGzxmI+sNuf+N60+o3G4+IcTT5O2uPTFCrYO7FzkjPl7QH0GtnrDlOKo2Pm28JHxVnropuLV7/AM20/wATOcANjjIkx13+fZ/mP/8AWtbqR+KOEfok/YpUT1Q5whv5IDBqKxRkMWUr7TEZG/fGO/b0NSvUj8UcH/RJ+xSqqkZBSGGO5/mesclyPSWmy5VhvuBWS3EjRJHGsmoEAA6WXJztjBNUnmjiHDIuH/I7QfKJgyk3ATG4bJOsgasj2fZ23rZ5zvXXgPC4wSFkXLgeeldgfUZbOPUCvC95fs7fgSXGz3Vz4YUsclSWywUdlwobJ7/XUaVwQzE92OAPn5krDnsB45m5y9KTyzejyWRgPp0E/aTURyTyTHeWd7O7MDCMR4/nBdZJ9RgqPrqU5b/k1f8A6Q/clSfSL8U8R/Pk/YJUncolhX/b+p4qhiufSanQN/74ux5GKI/Uz/206KSvQP8Axm6/RR/rNTrrn+0P1z9P+TTp/wAghVP6mcoTcRt4o4GjVklEh8QkDGhl2wDvlhVwrBrJW5rYMvIlrKGGDKz085aksLIQTMjOHdsoSRhjkdwD9lV3qH03uL+8SaF4VVY1QhywOQzHyUjGD60yKKsXUOthsHJkTWCu0xedSunEl94UtuUE0aeGQ5wrLnI3AOCCTj4mq1D0SuDbMXki+VFl0jUxRUHcFtOSfowPtp0UVYmttRQoPEi1CMcmKHnjg8tpwCCCYoXjlAyhJXGpivcA/Nx5VV+CdM572yhuLZo8s0iOsjFcaXZQQQDkYAyPvpodWuDzXNiEgjaR/FU6VxnHmd62OlnCpbfhkcU6GOQPKSrdwGkYjt7iK1pqilG5SN26VGoM+Dxib/JPKy2FokAOpsl5HxjU57n4AYA9wFTzrkYPY1miuUzFiWPM1AADAiS5k6J3HjsbQwtCxyquxVkz5fNIIHkfTy23u/Tfp/8A3ORnlZXnkwGK50qo7KCQCfUnA+yrtRWmzWW2JsY9pUtKqdwhSo4j0imn4lNPI8XyeV5GwC3iDUpCnGnGQ2D3pr0VVVc9RJTzJugfmKPkvpBPBerNdNEY4TqQISS7fkkggaQO+Nzn6zN9UOn0t/4UtuU8VAVKudIZTv3AO4P3mmDRVp1dpsFme4kBSm3b4iZn6JT/ACWJUeHx9TNKzFtOCAFVSFJIHqQKsPN3Ty4urGxt43iD2yKjliwUkRqvs4UnuPMCmLRXp1lpIJPHeBQgBEXvGum8k/CLa11oLi2VSrb6CQCGBOM6TnvjYgbeVVfhPRO4aOX5Q8avoYQqrswDnszHAwvuAOadVGKLrLVUqD5zBpRjkxa8F6cXUXCruzd4S8z6kYFtI2Ue1lcj5vkD3rf5F5FnsrG6gleJnnZipQsQMxqgzlQe49KvdGKg2psYEHycz0VKOIvOmPT644dLM87xMJERR4ZY7qSTnUo23ph0UVXba1rb25k1UKMCZoooquShRRRSIUUUUieUt0inDMqk+pA++vlr6MMFLoGPZSwzv22pEfhJMRd2ZHcROf8AjFVvqbyQeHrZz/KJZpZ1LO7ncOoQjSe+N/MnGBSJ03LexqwVnRWPYFgD9Rr7luFX5zBfiQPvrmHnfk9ouG2XEZLmWee60l9ZzjUhdMHvsBjv79u1T3US/eblnhUkhLOXALE5J0o65JPc4HekR/m6TTq1Lp9cjH19qq/UjmqSy4ZLdWxjZ0aMDV7S+04U5wR5H1pa8bb/AAKtvzlH/OetG3/kVJ/SB+2SkRp9KubJuI2Hj3GgP4jp7AIGBjGxJq0PxWEHBljB9C4/tpQ9NWjHLE3i3LWkZkcNMvzlBZdl97fN23323qiNwrhptrr5NDf3sqh2F0V8OJMLqyfaJOO51AE0idK8WuXFtK8GlpBGxjzjSWx7OdwMZ99Vnp5xfiU5m/uikKBQnh+ERvnVrzh2/wBHHbzpd9JuJyPwPicTsWWKN9AJzpBjOQM9htX3+DP86/8Ahb/fLSI9aKKKRCiiikQooopEKKKKRCiikd1i6kX9jxHwbWfw4/CRsaEO51ZOWU+lIjxorX4fKWhjZtyyKT8SATWxSIUUUUiLDq70wueKzQPbyQII0ZWErODktkY0o1enVLprc8ShtEgeFTAGDeIzAHIUbaUb+b5gUy6KRFjzl0xubvhFjZRvAJbYRh2dnCHTEUOkhCTufMDavrifSmSfgVvYNJGLi39pXGox6sttnAbBDYzjb0NMyikRCw9BuINZvFLeJ7JBhgEkhhBLAuxGn2TjVgBe53NWaLpZdDl5+G+JB47S+IG1P4ePEVu+jVnA/m01KKRFbw/pHL/cJ+HTSxrKZfFV49TIDkEA5Ck5GR22znfFRXAulHFktHsZbyCKzbUWEOWds/k5KLhGPffONsEEirD1s5tueH2kElrJ4bPNoY6VO2gn8oHzFTnS/jU13wm2nuG1yyeJqbAGdMrqNhgfNApEqnIPS67srO/t5pLcm5j0xmNnOG0sp1akG247Z863OkHTa44Ubk3Dwv4wiC+EzHGjXnOpF/nDtmrnzXzAljZzXLjKxLnHqxICj6WIH01zdddXuLyu8qTuiKQSEjXQgJwoOVPfy1HekTqeiqF0n6hHiVo5n0ieAgSY2BUglWx5ZwR8QaVfM/WPiN1dSLYM8cMZbSsSBmKKca2ODtjfbYZ8+9InSNFLHox1Lk4ikkFyQbiEBwwwNaZwTgeYOAcbe0KsnUjnFeHWEkur+FYFIV8y57H4L3J91IlqopSdBebbq9+W/Kp3m8PwNGrG2rxdWMAd9I+qvHrD1SuLW4SysTplIVncKGbLH2UQHO589vMYpEcNFc9cn9WeIW3EEt+JM7pI6xssqBXj1HAYHA233znbt7+haRCuZ/wg/wAcf6iP72p5cQ6j2MN0lq8wM7usQRVYkMxAAYgYXuO9I38IL8cf6iP72pEZfUfqW3C7O1SFVaeaMEFvmoqquSR3JJOAPcfTdcw9buLQmOSZVaN/aUPEVDqMZ0NtnYjcZxkUyOofF+GW1tbNf2y3MxiCxJpGrAAz7R+auT3+w0pef+e7niVtEWtRBZxvpjIyQXCsMazgN7I7AeVIjc6jdSJbXhdpe2ej++HT+MUn2WjZu2RvkCl7xr8IC8ZIFt/DVwgMzlO8h7hQTso7e/evbnts8q8L/SIP+XJXnDyxb/8AhD5R4a+O0jP4mPa2mKYB8hpXGPjSJfrTqbLPy9LxCMItxDlHXGVDqy522OCrBseWa+OnvUO6veF31zN4fiW4kKaVIHsxaxkZOd/fVE5OP+CfE/05/VhqT6OvjgHFifITf9PSJY+kHUq54k90LrwgsKIw0KR3LZzknyFUvi/XDiNzcuvD0AjBOhVjLuVH5TfHvjG2a2fwcApkvw2NPhR6s9sZfOfdivWfqlZ2tw8fBOHq0r/wfiAEBiM40IuSw+r4UiWHpF1Xmv55LW8VRKFLo6jTkKQGVgT87fO3v7Y3r3G+uN5bcQuYWERiiMqINB1EhSI8nV2D6SduwNVrpPNIeZYjKNMjPcmRRt7RilLDHuby91EPCkueaTFIoZGu2LKexC5bB921IllPVziMfB47tvBZ5LpoVJTYoEJOQCN9Xn6U0+m3MEl9wu3uZtIkk8TVoGF9mV0GBk+Sil/+EHw6ODhtqkMaRp8pY6UUAZKOScD1O9W3ol+IrT/Xft5aRJrnflMcSs2tmkaJWZWLKAfmnIGD5Zx9VVJuWIOCcBu45XWYMsmWKadbONKLjLb9h3pls2Bk+W9c09SOcJuNcQS0tQWiSQpEv899w0h92M49F388UibfRtnhsOMXAB0rbgA+rKsjEfEAj66k/wAGuyVpL6QqCQkUYJH5LFy4+B0rn4CrseS14fy7dWyYaQ20rSMPy5Chz9HYDPkBVR/Bnl2vl9PBP1+IP3UiQvSQeDzLNGNhm5j+gPt+qKh+b+FXvEL/AInMWZ4bKS49pydCJG5ConlnSBsPie+8x01XVzTOR/nbtvo1NTk6hxBeEX+kAZglY4GNyCSfiT50iLT8Gb/KH+zf11Mfi3T6ye7F/JGRPGRKXBO+gbZXscAD6hS4/Bl/yh/s39dTqvoPEidCdOtWTPpqGKRObeZ7xePcejFormM+HHqwQdCEl3PmoAPn6D1rpquXufuVW4DfQNaTybr4iMdmBU+0DpwCp9MbjY10zw668WGOTGNaK+PTUAf30ic39beGS2nGflKEr42iaN/R00g496lVP01Xo5brjnE08T25ZmVWKjCpGPnHHkqjJ7/fXVfF+CwXUfh3ESSpnOlwCM+o9DWtwTlO0syxtreOItsxVQCR5b98UiI38Ii1ZL+3Yj+DMAVfT2WOoZ+kfWKiupPUUcTt4Ire3eK3tgC5IHzyNKgadgoGcb5OTsMV0dxngUF0gjuYklQHIDjOD6j0rWi5Qs1g8BbaEQ6tRj0DSWHYkeZ99IiP52kB5U4Xj/OgfSElB+2paD+RA+L/APUvTdflS0aFYTbxGJGLrGUGlWOckDyJ1Hf3mvU8At/A+T+DH4H+a0jT3z27d96REf0/sml5V4oqjJ8R2wP9GOJj9gNUTlfmm7jgnsLUBlvPYYaSW3GlsHyGnOT6Zrq7hnBobZWSCJIlY6iEUAE4AycdzgAfRWlw/k2yhkaWK2hjkcEFlQA4b5w92fOkRE9F7V5bXjEcf8Y9ppT84rIB9tRHS/n+LhTXLyQNK7oFjxgYYZ2JO6qcjJAPbsa6V4Vy5bWxY28EcJYBSUUDIHYHHkMmtU8j2Pj+P8lh8bOrXoGdXr8aROf+lryHmaFpl0SNJcO6nbDNDK2N/jW9y5/LD/aJ/wBm9PscsWvj/KPk8XjatXiaRq1YxnPfONqxFyvarMJ1t4hNkt4gUaskEE59SCfrpEW34SX+I239I/q2qy9EvxFaf679vLVr4nwaG5ULPEkqqcgOAQD2yM17WFhHDGI4kWONc4VRgDJJOB8STSJUOsnHWteETshw8umFT6az7WPfoDYPriuauWeaZ7CYzWxVZCpTUy5wCQTjPbsN/wC012BxPhMNwoSeNJVB1BXGRkee/nvUb/4DsP8A0cH+7FIi76Q87XfFWu4bt1ZRCAAFAwWJUnbvS15Z5quOA3t1H4etsNC6P7I1K3sP5ntkjyIb4GumeGcuW1szNBBHEzAKxRQCQNwDivDjHJ1ndsHubaKVwMBmUZx6Z9KREz+D5weSa/uL1/mIjJn1kkIY4+C5z+cKbnUj8UX39Hk/VNTfD+HRwRrHCixxrsFUYA+gV9XlokqNHIodHBVlYZBB7gjzFIiU/Bm/yh/s39dUP1akueH8djutTvGWSaIMx0+zhZEGSce/AGA9PrhfAbe21fJ4Y4teNWhQM47Zx3xk198W4NDcp4dxEkqd9LqCM+u/Y0iczc580y8f4hbpDD4ZwIo0LajknLMxA7Dv22AJrqCzthHGkY7IqoPgowPuqM4LyfZ2jFra3iiYjBZVGcemamaRP//Z"/>
          <p:cNvSpPr>
            <a:spLocks noChangeAspect="1" noChangeArrowheads="1"/>
          </p:cNvSpPr>
          <p:nvPr/>
        </p:nvSpPr>
        <p:spPr bwMode="auto">
          <a:xfrm>
            <a:off x="0" y="-852488"/>
            <a:ext cx="1790700" cy="17907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270" name="AutoShape 6" descr="http://kabarnet.files.wordpress.com/2012/08/tarif-listrik-naik.jpg?w=236"/>
          <p:cNvSpPr>
            <a:spLocks noChangeAspect="1" noChangeArrowheads="1"/>
          </p:cNvSpPr>
          <p:nvPr/>
        </p:nvSpPr>
        <p:spPr bwMode="auto">
          <a:xfrm>
            <a:off x="63500" y="-136525"/>
            <a:ext cx="2247900" cy="22479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1274" name="Picture 10" descr="http://t2.gstatic.com/images?q=tbn:ANd9GcSnFWIkso-u18opsY1DFz4cQG3OJjqY6uBJWiUtfRvBJ9bvXEuJQw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-609600" y="1219200"/>
            <a:ext cx="3436270" cy="396240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</p:pic>
      <p:pic>
        <p:nvPicPr>
          <p:cNvPr id="15" name="Picture 14" descr="http://kabarnet.files.wordpress.com/2012/08/tarif-listrik-naik.jpg?w=236"/>
          <p:cNvPicPr/>
          <p:nvPr/>
        </p:nvPicPr>
        <p:blipFill>
          <a:blip r:embed="rId4"/>
          <a:srcRect/>
          <a:stretch>
            <a:fillRect/>
          </a:stretch>
        </p:blipFill>
        <p:spPr bwMode="auto">
          <a:xfrm rot="1032361">
            <a:off x="6125370" y="4174532"/>
            <a:ext cx="2792104" cy="2166584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</p:pic>
      <p:sp>
        <p:nvSpPr>
          <p:cNvPr id="16" name="Subtitle 2"/>
          <p:cNvSpPr txBox="1">
            <a:spLocks/>
          </p:cNvSpPr>
          <p:nvPr/>
        </p:nvSpPr>
        <p:spPr>
          <a:xfrm>
            <a:off x="3181092" y="2667000"/>
            <a:ext cx="5658108" cy="1676400"/>
          </a:xfrm>
          <a:prstGeom prst="rect">
            <a:avLst/>
          </a:prstGeom>
        </p:spPr>
        <p:txBody>
          <a:bodyPr>
            <a:normAutofit fontScale="92500"/>
          </a:bodyPr>
          <a:lstStyle/>
          <a:p>
            <a:pPr marL="342900" marR="0" lvl="0" indent="-342900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kumimoji="0" lang="en-US" sz="20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FF00"/>
                </a:solidFill>
                <a:uLnTx/>
                <a:uFillTx/>
                <a:latin typeface="Berlin Sans FB Demi" pitchFamily="34" charset="0"/>
              </a:rPr>
              <a:t>Maka</a:t>
            </a:r>
            <a:r>
              <a:rPr kumimoji="0" 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uLnTx/>
                <a:uFillTx/>
                <a:latin typeface="Berlin Sans FB Demi" pitchFamily="34" charset="0"/>
              </a:rPr>
              <a:t>, </a:t>
            </a:r>
            <a:r>
              <a:rPr lang="en-US" sz="2000" b="1" dirty="0" smtClean="0">
                <a:solidFill>
                  <a:srgbClr val="FFFF00"/>
                </a:solidFill>
                <a:latin typeface="Berlin Sans FB Demi" pitchFamily="34" charset="0"/>
              </a:rPr>
              <a:t>k</a:t>
            </a:r>
            <a:r>
              <a:rPr kumimoji="0" lang="en-US" sz="20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FF00"/>
                </a:solidFill>
                <a:uLnTx/>
                <a:uFillTx/>
                <a:latin typeface="Berlin Sans FB Demi" pitchFamily="34" charset="0"/>
              </a:rPr>
              <a:t>enaikan</a:t>
            </a:r>
            <a:r>
              <a:rPr kumimoji="0" 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uLnTx/>
                <a:uFillTx/>
                <a:latin typeface="Berlin Sans FB Demi" pitchFamily="34" charset="0"/>
              </a:rPr>
              <a:t> </a:t>
            </a:r>
            <a:r>
              <a:rPr kumimoji="0" lang="en-US" sz="20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FF00"/>
                </a:solidFill>
                <a:uLnTx/>
                <a:uFillTx/>
                <a:latin typeface="Berlin Sans FB Demi" pitchFamily="34" charset="0"/>
              </a:rPr>
              <a:t>Tarif</a:t>
            </a:r>
            <a:r>
              <a:rPr kumimoji="0" lang="en-US" sz="2000" b="1" i="0" u="none" strike="noStrike" kern="1200" cap="none" spc="0" normalizeH="0" noProof="0" dirty="0" smtClean="0">
                <a:ln>
                  <a:noFill/>
                </a:ln>
                <a:solidFill>
                  <a:srgbClr val="FFFF00"/>
                </a:solidFill>
                <a:uLnTx/>
                <a:uFillTx/>
                <a:latin typeface="Berlin Sans FB Demi" pitchFamily="34" charset="0"/>
              </a:rPr>
              <a:t>  </a:t>
            </a:r>
            <a:r>
              <a:rPr kumimoji="0" lang="en-US" sz="2000" b="1" i="0" u="none" strike="noStrike" kern="1200" cap="none" spc="0" normalizeH="0" noProof="0" dirty="0" err="1" smtClean="0">
                <a:ln>
                  <a:noFill/>
                </a:ln>
                <a:solidFill>
                  <a:srgbClr val="FFFF00"/>
                </a:solidFill>
                <a:uLnTx/>
                <a:uFillTx/>
                <a:latin typeface="Berlin Sans FB Demi" pitchFamily="34" charset="0"/>
              </a:rPr>
              <a:t>Tenaga</a:t>
            </a:r>
            <a:r>
              <a:rPr kumimoji="0" lang="en-US" sz="2000" b="1" i="0" u="none" strike="noStrike" kern="1200" cap="none" spc="0" normalizeH="0" noProof="0" dirty="0" smtClean="0">
                <a:ln>
                  <a:noFill/>
                </a:ln>
                <a:solidFill>
                  <a:srgbClr val="FFFF00"/>
                </a:solidFill>
                <a:uLnTx/>
                <a:uFillTx/>
                <a:latin typeface="Berlin Sans FB Demi" pitchFamily="34" charset="0"/>
              </a:rPr>
              <a:t> </a:t>
            </a:r>
            <a:r>
              <a:rPr kumimoji="0" lang="en-US" sz="2000" b="1" i="0" u="none" strike="noStrike" kern="1200" cap="none" spc="0" normalizeH="0" noProof="0" dirty="0" err="1" smtClean="0">
                <a:ln>
                  <a:noFill/>
                </a:ln>
                <a:solidFill>
                  <a:srgbClr val="FFFF00"/>
                </a:solidFill>
                <a:uLnTx/>
                <a:uFillTx/>
                <a:latin typeface="Berlin Sans FB Demi" pitchFamily="34" charset="0"/>
              </a:rPr>
              <a:t>Listrik</a:t>
            </a:r>
            <a:r>
              <a:rPr kumimoji="0" lang="en-US" sz="2000" b="1" i="0" u="none" strike="noStrike" kern="1200" cap="none" spc="0" normalizeH="0" noProof="0" dirty="0" smtClean="0">
                <a:ln>
                  <a:noFill/>
                </a:ln>
                <a:solidFill>
                  <a:srgbClr val="FFFF00"/>
                </a:solidFill>
                <a:uLnTx/>
                <a:uFillTx/>
                <a:latin typeface="Berlin Sans FB Demi" pitchFamily="34" charset="0"/>
              </a:rPr>
              <a:t> </a:t>
            </a: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 Demi" pitchFamily="34" charset="0"/>
              </a:rPr>
              <a:t>TAHAP</a:t>
            </a:r>
            <a:r>
              <a:rPr kumimoji="0" lang="en-US" sz="2400" b="1" i="0" u="none" strike="noStrike" kern="1200" cap="none" spc="0" normalizeH="0" noProof="0" dirty="0" smtClean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Berlin Sans FB Demi" pitchFamily="34" charset="0"/>
              </a:rPr>
              <a:t> III</a:t>
            </a:r>
            <a:r>
              <a:rPr kumimoji="0" lang="en-US" sz="2000" b="1" i="0" u="none" strike="noStrike" kern="1200" cap="none" spc="0" normalizeH="0" noProof="0" dirty="0" smtClean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Berlin Sans FB Demi" pitchFamily="34" charset="0"/>
              </a:rPr>
              <a:t> </a:t>
            </a:r>
          </a:p>
          <a:p>
            <a:pPr marL="342900" marR="0" lvl="0" indent="-342900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kumimoji="0" lang="en-US" sz="2000" b="1" i="0" u="none" strike="noStrike" kern="1200" cap="none" spc="0" normalizeH="0" noProof="0" dirty="0" err="1" smtClean="0">
                <a:ln>
                  <a:noFill/>
                </a:ln>
                <a:solidFill>
                  <a:srgbClr val="FFFF00"/>
                </a:solidFill>
                <a:uLnTx/>
                <a:uFillTx/>
                <a:latin typeface="Berlin Sans FB Demi" pitchFamily="34" charset="0"/>
              </a:rPr>
              <a:t>dimulai</a:t>
            </a:r>
            <a:r>
              <a:rPr kumimoji="0" lang="en-US" sz="2000" b="1" i="0" u="none" strike="noStrike" kern="1200" cap="none" spc="0" normalizeH="0" noProof="0" dirty="0" smtClean="0">
                <a:ln>
                  <a:noFill/>
                </a:ln>
                <a:solidFill>
                  <a:srgbClr val="FFFF00"/>
                </a:solidFill>
                <a:uLnTx/>
                <a:uFillTx/>
                <a:latin typeface="Berlin Sans FB Demi" pitchFamily="34" charset="0"/>
              </a:rPr>
              <a:t> 1 </a:t>
            </a:r>
            <a:r>
              <a:rPr kumimoji="0" lang="en-US" sz="2000" b="1" i="0" u="none" strike="noStrike" kern="1200" cap="none" spc="0" normalizeH="0" noProof="0" dirty="0" err="1" smtClean="0">
                <a:ln>
                  <a:noFill/>
                </a:ln>
                <a:solidFill>
                  <a:srgbClr val="FFFF00"/>
                </a:solidFill>
                <a:uLnTx/>
                <a:uFillTx/>
                <a:latin typeface="Berlin Sans FB Demi" pitchFamily="34" charset="0"/>
              </a:rPr>
              <a:t>Agustus</a:t>
            </a:r>
            <a:r>
              <a:rPr kumimoji="0" lang="en-US" sz="2000" b="1" i="0" u="none" strike="noStrike" kern="1200" cap="none" spc="0" normalizeH="0" noProof="0" dirty="0" smtClean="0">
                <a:ln>
                  <a:noFill/>
                </a:ln>
                <a:solidFill>
                  <a:srgbClr val="FFFF00"/>
                </a:solidFill>
                <a:uLnTx/>
                <a:uFillTx/>
                <a:latin typeface="Berlin Sans FB Demi" pitchFamily="34" charset="0"/>
              </a:rPr>
              <a:t> 2013</a:t>
            </a:r>
            <a:r>
              <a:rPr lang="en-US" sz="2000" b="1" dirty="0" smtClean="0">
                <a:solidFill>
                  <a:srgbClr val="FFFF00"/>
                </a:solidFill>
                <a:latin typeface="Berlin Sans FB Demi" pitchFamily="34" charset="0"/>
              </a:rPr>
              <a:t> </a:t>
            </a:r>
            <a:r>
              <a:rPr lang="en-US" sz="2000" b="1" dirty="0" err="1" smtClean="0">
                <a:solidFill>
                  <a:srgbClr val="FFFF00"/>
                </a:solidFill>
                <a:latin typeface="Berlin Sans FB Demi" pitchFamily="34" charset="0"/>
              </a:rPr>
              <a:t>dan</a:t>
            </a:r>
            <a:r>
              <a:rPr lang="en-US" sz="2000" b="1" dirty="0" smtClean="0">
                <a:solidFill>
                  <a:srgbClr val="FFFF00"/>
                </a:solidFill>
                <a:latin typeface="Berlin Sans FB Demi" pitchFamily="34" charset="0"/>
              </a:rPr>
              <a:t> </a:t>
            </a:r>
            <a:r>
              <a:rPr lang="en-US" sz="2000" b="1" dirty="0" err="1" smtClean="0">
                <a:solidFill>
                  <a:srgbClr val="FFFF00"/>
                </a:solidFill>
                <a:latin typeface="Berlin Sans FB Demi" pitchFamily="34" charset="0"/>
              </a:rPr>
              <a:t>akan</a:t>
            </a:r>
            <a:r>
              <a:rPr lang="en-US" sz="2000" b="1" dirty="0" smtClean="0">
                <a:solidFill>
                  <a:srgbClr val="FFFF00"/>
                </a:solidFill>
                <a:latin typeface="Berlin Sans FB Demi" pitchFamily="34" charset="0"/>
              </a:rPr>
              <a:t> </a:t>
            </a:r>
            <a:r>
              <a:rPr lang="en-US" sz="2000" b="1" dirty="0" err="1" smtClean="0">
                <a:solidFill>
                  <a:srgbClr val="FFFF00"/>
                </a:solidFill>
                <a:latin typeface="Berlin Sans FB Demi" pitchFamily="34" charset="0"/>
              </a:rPr>
              <a:t>tampak</a:t>
            </a:r>
            <a:r>
              <a:rPr lang="en-US" sz="2000" b="1" dirty="0" smtClean="0">
                <a:solidFill>
                  <a:srgbClr val="FFFF00"/>
                </a:solidFill>
                <a:latin typeface="Berlin Sans FB Demi" pitchFamily="34" charset="0"/>
              </a:rPr>
              <a:t> </a:t>
            </a:r>
          </a:p>
          <a:p>
            <a:pPr marL="342900" marR="0" lvl="0" indent="-342900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lang="en-US" sz="2000" b="1" dirty="0" err="1" smtClean="0">
                <a:solidFill>
                  <a:srgbClr val="FFFF00"/>
                </a:solidFill>
                <a:latin typeface="Berlin Sans FB Demi" pitchFamily="34" charset="0"/>
              </a:rPr>
              <a:t>Pada</a:t>
            </a:r>
            <a:r>
              <a:rPr lang="en-US" sz="2000" b="1" dirty="0" smtClean="0">
                <a:solidFill>
                  <a:srgbClr val="FFFF00"/>
                </a:solidFill>
                <a:latin typeface="Berlin Sans FB Demi" pitchFamily="34" charset="0"/>
              </a:rPr>
              <a:t>  </a:t>
            </a:r>
            <a:r>
              <a:rPr lang="en-US" sz="2000" b="1" dirty="0" err="1" smtClean="0">
                <a:solidFill>
                  <a:srgbClr val="FFFF00"/>
                </a:solidFill>
                <a:latin typeface="Berlin Sans FB Demi" pitchFamily="34" charset="0"/>
              </a:rPr>
              <a:t>Lembar</a:t>
            </a:r>
            <a:r>
              <a:rPr lang="en-US" sz="2000" b="1" dirty="0" smtClean="0">
                <a:solidFill>
                  <a:srgbClr val="FFFF00"/>
                </a:solidFill>
                <a:latin typeface="Berlin Sans FB Demi" pitchFamily="34" charset="0"/>
              </a:rPr>
              <a:t> </a:t>
            </a:r>
            <a:r>
              <a:rPr lang="en-US" sz="2000" b="1" dirty="0" err="1" smtClean="0">
                <a:solidFill>
                  <a:srgbClr val="FFFF00"/>
                </a:solidFill>
                <a:latin typeface="Berlin Sans FB Demi" pitchFamily="34" charset="0"/>
              </a:rPr>
              <a:t>Tagihan</a:t>
            </a:r>
            <a:r>
              <a:rPr lang="en-US" sz="2000" b="1" dirty="0" smtClean="0">
                <a:solidFill>
                  <a:srgbClr val="FFFF00"/>
                </a:solidFill>
                <a:latin typeface="Berlin Sans FB Demi" pitchFamily="34" charset="0"/>
              </a:rPr>
              <a:t> yang </a:t>
            </a:r>
            <a:r>
              <a:rPr lang="en-US" sz="2000" b="1" dirty="0" err="1" smtClean="0">
                <a:solidFill>
                  <a:srgbClr val="FFFF00"/>
                </a:solidFill>
                <a:latin typeface="Berlin Sans FB Demi" pitchFamily="34" charset="0"/>
              </a:rPr>
              <a:t>akan</a:t>
            </a:r>
            <a:r>
              <a:rPr lang="en-US" sz="2000" b="1" dirty="0" smtClean="0">
                <a:solidFill>
                  <a:srgbClr val="FFFF00"/>
                </a:solidFill>
                <a:latin typeface="Berlin Sans FB Demi" pitchFamily="34" charset="0"/>
              </a:rPr>
              <a:t> </a:t>
            </a:r>
            <a:r>
              <a:rPr lang="en-US" sz="2000" b="1" dirty="0" err="1" smtClean="0">
                <a:solidFill>
                  <a:srgbClr val="FFFF00"/>
                </a:solidFill>
                <a:latin typeface="Berlin Sans FB Demi" pitchFamily="34" charset="0"/>
              </a:rPr>
              <a:t>kami</a:t>
            </a:r>
            <a:r>
              <a:rPr lang="en-US" sz="2000" b="1" dirty="0" smtClean="0">
                <a:solidFill>
                  <a:srgbClr val="FFFF00"/>
                </a:solidFill>
                <a:latin typeface="Berlin Sans FB Demi" pitchFamily="34" charset="0"/>
              </a:rPr>
              <a:t> </a:t>
            </a:r>
          </a:p>
          <a:p>
            <a:pPr marL="342900" marR="0" lvl="0" indent="-342900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lang="en-US" sz="2000" b="1" dirty="0" err="1" smtClean="0">
                <a:solidFill>
                  <a:srgbClr val="FFFF00"/>
                </a:solidFill>
                <a:latin typeface="Berlin Sans FB Demi" pitchFamily="34" charset="0"/>
              </a:rPr>
              <a:t>kirimkan</a:t>
            </a:r>
            <a:r>
              <a:rPr lang="en-US" sz="2000" b="1" dirty="0" smtClean="0">
                <a:solidFill>
                  <a:srgbClr val="FFFF00"/>
                </a:solidFill>
                <a:latin typeface="Berlin Sans FB Demi" pitchFamily="34" charset="0"/>
              </a:rPr>
              <a:t> </a:t>
            </a:r>
            <a:r>
              <a:rPr lang="en-US" sz="2000" b="1" dirty="0" err="1" smtClean="0">
                <a:solidFill>
                  <a:srgbClr val="FFFF00"/>
                </a:solidFill>
                <a:latin typeface="Berlin Sans FB Demi" pitchFamily="34" charset="0"/>
              </a:rPr>
              <a:t>pada</a:t>
            </a:r>
            <a:r>
              <a:rPr lang="en-US" sz="2000" b="1" dirty="0" smtClean="0">
                <a:solidFill>
                  <a:srgbClr val="FFFF00"/>
                </a:solidFill>
                <a:latin typeface="Berlin Sans FB Demi" pitchFamily="34" charset="0"/>
              </a:rPr>
              <a:t> </a:t>
            </a:r>
            <a:r>
              <a:rPr lang="en-US" sz="2000" b="1" dirty="0" err="1" smtClean="0">
                <a:solidFill>
                  <a:srgbClr val="FFFF00"/>
                </a:solidFill>
                <a:latin typeface="Berlin Sans FB Demi" pitchFamily="34" charset="0"/>
              </a:rPr>
              <a:t>awal</a:t>
            </a:r>
            <a:r>
              <a:rPr lang="en-US" sz="2000" b="1" dirty="0" smtClean="0">
                <a:solidFill>
                  <a:srgbClr val="FFFF00"/>
                </a:solidFill>
                <a:latin typeface="Berlin Sans FB Demi" pitchFamily="34" charset="0"/>
              </a:rPr>
              <a:t> September 2013</a:t>
            </a:r>
            <a:endParaRPr lang="en-US" sz="3000" dirty="0" smtClean="0">
              <a:solidFill>
                <a:srgbClr val="FF0000"/>
              </a:solidFill>
              <a:latin typeface="Berlin Sans FB Demi" pitchFamily="34" charset="0"/>
            </a:endParaRPr>
          </a:p>
          <a:p>
            <a:pPr marL="342900" marR="0" lvl="0" indent="-342900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endParaRPr kumimoji="0" lang="en-US" sz="3000" i="0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uLnTx/>
              <a:uFillTx/>
              <a:latin typeface="Berlin Sans FB Demi" pitchFamily="34" charset="0"/>
            </a:endParaRPr>
          </a:p>
          <a:p>
            <a:pPr marL="342900" marR="0" lvl="0" indent="-342900" defTabSz="914400" rtl="0" eaLnBrk="0" fontAlgn="base" latinLnBrk="0" hangingPunct="0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tabLst/>
              <a:defRPr/>
            </a:pP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Subtitle 2"/>
          <p:cNvSpPr txBox="1">
            <a:spLocks/>
          </p:cNvSpPr>
          <p:nvPr/>
        </p:nvSpPr>
        <p:spPr>
          <a:xfrm>
            <a:off x="3181092" y="1524000"/>
            <a:ext cx="6115308" cy="175260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42900" marR="0" lvl="0" indent="-342900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kumimoji="0" lang="en-US" sz="2000" b="1" i="0" u="none" strike="noStrike" kern="1200" cap="none" spc="0" normalizeH="0" baseline="0" noProof="0" dirty="0" err="1" smtClean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Berlin Sans FB Demi" pitchFamily="34" charset="0"/>
              </a:rPr>
              <a:t>Sehubungan</a:t>
            </a:r>
            <a:r>
              <a:rPr kumimoji="0" lang="en-US" sz="2000" b="1" i="0" u="none" strike="noStrike" kern="1200" cap="none" spc="0" normalizeH="0" baseline="0" noProof="0" dirty="0" smtClean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Berlin Sans FB Demi" pitchFamily="34" charset="0"/>
              </a:rPr>
              <a:t> </a:t>
            </a:r>
            <a:r>
              <a:rPr kumimoji="0" lang="en-US" sz="2000" b="1" i="0" u="none" strike="noStrike" kern="1200" cap="none" spc="0" normalizeH="0" baseline="0" noProof="0" dirty="0" err="1" smtClean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Berlin Sans FB Demi" pitchFamily="34" charset="0"/>
              </a:rPr>
              <a:t>dengan</a:t>
            </a:r>
            <a:r>
              <a:rPr kumimoji="0" lang="en-US" sz="2000" b="1" i="0" u="none" strike="noStrike" kern="1200" cap="none" spc="0" normalizeH="0" baseline="0" noProof="0" dirty="0" smtClean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Berlin Sans FB Demi" pitchFamily="34" charset="0"/>
              </a:rPr>
              <a:t> </a:t>
            </a:r>
            <a:r>
              <a:rPr kumimoji="0" lang="en-US" sz="2000" b="1" i="0" u="none" strike="noStrike" kern="1200" cap="none" spc="0" normalizeH="0" baseline="0" noProof="0" dirty="0" err="1" smtClean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Berlin Sans FB Demi" pitchFamily="34" charset="0"/>
              </a:rPr>
              <a:t>telah</a:t>
            </a:r>
            <a:r>
              <a:rPr kumimoji="0" lang="en-US" sz="2000" b="1" i="0" u="none" strike="noStrike" kern="1200" cap="none" spc="0" normalizeH="0" baseline="0" noProof="0" dirty="0" smtClean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Berlin Sans FB Demi" pitchFamily="34" charset="0"/>
              </a:rPr>
              <a:t> </a:t>
            </a:r>
            <a:r>
              <a:rPr kumimoji="0" lang="en-US" sz="2000" b="1" i="0" u="none" strike="noStrike" kern="1200" cap="none" spc="0" normalizeH="0" baseline="0" noProof="0" dirty="0" err="1" smtClean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Berlin Sans FB Demi" pitchFamily="34" charset="0"/>
              </a:rPr>
              <a:t>di</a:t>
            </a:r>
            <a:r>
              <a:rPr kumimoji="0" lang="en-US" sz="2000" b="1" i="0" u="none" strike="noStrike" kern="1200" cap="none" spc="0" normalizeH="0" baseline="0" noProof="0" dirty="0" smtClean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Berlin Sans FB Demi" pitchFamily="34" charset="0"/>
              </a:rPr>
              <a:t> </a:t>
            </a:r>
            <a:r>
              <a:rPr kumimoji="0" lang="en-US" sz="2000" b="1" i="0" u="none" strike="noStrike" kern="1200" cap="none" spc="0" normalizeH="0" baseline="0" noProof="0" dirty="0" err="1" smtClean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Berlin Sans FB Demi" pitchFamily="34" charset="0"/>
              </a:rPr>
              <a:t>tetapkannya</a:t>
            </a:r>
            <a:r>
              <a:rPr kumimoji="0" lang="en-US" sz="2000" b="1" i="0" u="none" strike="noStrike" kern="1200" cap="none" spc="0" normalizeH="0" baseline="0" noProof="0" dirty="0" smtClean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Berlin Sans FB Demi" pitchFamily="34" charset="0"/>
              </a:rPr>
              <a:t> </a:t>
            </a:r>
          </a:p>
          <a:p>
            <a:pPr marL="342900" marR="0" lvl="0" indent="-342900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kumimoji="0" lang="en-US" sz="2000" b="1" i="0" u="none" strike="noStrike" kern="1200" cap="none" spc="0" normalizeH="0" baseline="0" noProof="0" dirty="0" err="1" smtClean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Berlin Sans FB Demi" pitchFamily="34" charset="0"/>
              </a:rPr>
              <a:t>kenaikan</a:t>
            </a:r>
            <a:r>
              <a:rPr kumimoji="0" lang="en-US" sz="2000" b="1" i="0" u="none" strike="noStrike" kern="1200" cap="none" spc="0" normalizeH="0" baseline="0" noProof="0" dirty="0" smtClean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Berlin Sans FB Demi" pitchFamily="34" charset="0"/>
              </a:rPr>
              <a:t> </a:t>
            </a:r>
            <a:r>
              <a:rPr kumimoji="0" lang="en-US" sz="2000" b="1" i="0" u="none" strike="noStrike" kern="1200" cap="none" spc="0" normalizeH="0" baseline="0" noProof="0" dirty="0" err="1" smtClean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Berlin Sans FB Demi" pitchFamily="34" charset="0"/>
              </a:rPr>
              <a:t>Tarif</a:t>
            </a:r>
            <a:r>
              <a:rPr kumimoji="0" lang="en-US" sz="2000" b="1" i="0" u="none" strike="noStrike" kern="1200" cap="none" spc="0" normalizeH="0" baseline="0" noProof="0" dirty="0" smtClean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Berlin Sans FB Demi" pitchFamily="34" charset="0"/>
              </a:rPr>
              <a:t> </a:t>
            </a:r>
            <a:r>
              <a:rPr kumimoji="0" lang="en-US" sz="2000" b="1" i="0" u="none" strike="noStrike" kern="1200" cap="none" spc="0" normalizeH="0" baseline="0" noProof="0" dirty="0" err="1" smtClean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Berlin Sans FB Demi" pitchFamily="34" charset="0"/>
              </a:rPr>
              <a:t>Tenaga</a:t>
            </a:r>
            <a:r>
              <a:rPr kumimoji="0" lang="en-US" sz="2000" b="1" i="0" u="none" strike="noStrike" kern="1200" cap="none" spc="0" normalizeH="0" baseline="0" noProof="0" dirty="0" smtClean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Berlin Sans FB Demi" pitchFamily="34" charset="0"/>
              </a:rPr>
              <a:t> </a:t>
            </a:r>
            <a:r>
              <a:rPr kumimoji="0" lang="en-US" sz="2000" b="1" i="0" u="none" strike="noStrike" kern="1200" cap="none" spc="0" normalizeH="0" baseline="0" noProof="0" dirty="0" err="1" smtClean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Berlin Sans FB Demi" pitchFamily="34" charset="0"/>
              </a:rPr>
              <a:t>Listrik</a:t>
            </a:r>
            <a:r>
              <a:rPr kumimoji="0" lang="en-US" sz="2000" b="1" i="0" u="none" strike="noStrike" kern="1200" cap="none" spc="0" normalizeH="0" baseline="0" noProof="0" dirty="0" smtClean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Berlin Sans FB Demi" pitchFamily="34" charset="0"/>
              </a:rPr>
              <a:t> (TTL)</a:t>
            </a:r>
            <a:r>
              <a:rPr kumimoji="0" lang="en-US" sz="2000" b="1" i="0" u="none" strike="noStrike" kern="1200" cap="none" spc="0" normalizeH="0" noProof="0" dirty="0" smtClean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Berlin Sans FB Demi" pitchFamily="34" charset="0"/>
              </a:rPr>
              <a:t> </a:t>
            </a:r>
            <a:r>
              <a:rPr kumimoji="0" lang="en-US" sz="2000" b="1" i="0" u="none" strike="noStrike" kern="1200" cap="none" spc="0" normalizeH="0" baseline="0" noProof="0" dirty="0" smtClean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Berlin Sans FB Demi" pitchFamily="34" charset="0"/>
              </a:rPr>
              <a:t>2013 </a:t>
            </a:r>
          </a:p>
          <a:p>
            <a:pPr marL="342900" marR="0" lvl="0" indent="-342900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kumimoji="0" lang="en-US" sz="2000" b="1" i="0" u="none" strike="noStrike" kern="1200" cap="none" spc="0" normalizeH="0" baseline="0" noProof="0" dirty="0" err="1" smtClean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Berlin Sans FB Demi" pitchFamily="34" charset="0"/>
              </a:rPr>
              <a:t>Melalui</a:t>
            </a:r>
            <a:r>
              <a:rPr lang="en-US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 Demi" pitchFamily="34" charset="0"/>
              </a:rPr>
              <a:t> </a:t>
            </a:r>
            <a:r>
              <a:rPr kumimoji="0" lang="en-US" sz="2000" b="1" i="0" u="none" strike="noStrike" kern="1200" cap="none" spc="0" normalizeH="0" baseline="0" noProof="0" dirty="0" err="1" smtClean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Berlin Sans FB Demi" pitchFamily="34" charset="0"/>
              </a:rPr>
              <a:t>Peraturan</a:t>
            </a:r>
            <a:r>
              <a:rPr kumimoji="0" lang="en-US" sz="2000" b="1" i="0" u="none" strike="noStrike" kern="1200" cap="none" spc="0" normalizeH="0" baseline="0" noProof="0" dirty="0" smtClean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Berlin Sans FB Demi" pitchFamily="34" charset="0"/>
              </a:rPr>
              <a:t> </a:t>
            </a:r>
            <a:r>
              <a:rPr kumimoji="0" lang="en-US" sz="2000" b="1" i="0" u="none" strike="noStrike" kern="1200" cap="none" spc="0" normalizeH="0" baseline="0" noProof="0" dirty="0" err="1" smtClean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Berlin Sans FB Demi" pitchFamily="34" charset="0"/>
              </a:rPr>
              <a:t>Menteri</a:t>
            </a:r>
            <a:r>
              <a:rPr kumimoji="0" lang="en-US" sz="2000" b="1" i="0" u="none" strike="noStrike" kern="1200" cap="none" spc="0" normalizeH="0" baseline="0" noProof="0" dirty="0" smtClean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Berlin Sans FB Demi" pitchFamily="34" charset="0"/>
              </a:rPr>
              <a:t> No. 30 </a:t>
            </a:r>
            <a:r>
              <a:rPr kumimoji="0" lang="en-US" sz="2000" b="1" i="0" u="none" strike="noStrike" kern="1200" cap="none" spc="0" normalizeH="0" baseline="0" noProof="0" dirty="0" err="1" smtClean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Berlin Sans FB Demi" pitchFamily="34" charset="0"/>
              </a:rPr>
              <a:t>tahun</a:t>
            </a:r>
            <a:r>
              <a:rPr kumimoji="0" lang="en-US" sz="2000" b="1" i="0" u="none" strike="noStrike" kern="1200" cap="none" spc="0" normalizeH="0" baseline="0" noProof="0" dirty="0" smtClean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Berlin Sans FB Demi" pitchFamily="34" charset="0"/>
              </a:rPr>
              <a:t> 2013</a:t>
            </a:r>
          </a:p>
        </p:txBody>
      </p:sp>
      <p:sp>
        <p:nvSpPr>
          <p:cNvPr id="17" name="Subtitle 2"/>
          <p:cNvSpPr txBox="1">
            <a:spLocks/>
          </p:cNvSpPr>
          <p:nvPr/>
        </p:nvSpPr>
        <p:spPr>
          <a:xfrm>
            <a:off x="-95508" y="4876800"/>
            <a:ext cx="6039108" cy="182880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42900" marR="0" lvl="0" indent="-342900" algn="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kumimoji="0" lang="en-US" sz="2000" b="1" i="0" strike="noStrike" kern="1200" cap="none" spc="0" normalizeH="0" baseline="0" noProof="0" dirty="0" err="1" smtClean="0">
                <a:ln>
                  <a:noFill/>
                </a:ln>
                <a:uLnTx/>
                <a:uFillTx/>
                <a:latin typeface="Berlin Sans FB Demi" pitchFamily="34" charset="0"/>
              </a:rPr>
              <a:t>Himbauan</a:t>
            </a:r>
            <a:r>
              <a:rPr kumimoji="0" lang="en-US" sz="2000" b="1" i="0" strike="noStrike" kern="1200" cap="none" spc="0" normalizeH="0" noProof="0" dirty="0" smtClean="0">
                <a:ln>
                  <a:noFill/>
                </a:ln>
                <a:uLnTx/>
                <a:uFillTx/>
                <a:latin typeface="Berlin Sans FB Demi" pitchFamily="34" charset="0"/>
              </a:rPr>
              <a:t> </a:t>
            </a:r>
            <a:r>
              <a:rPr kumimoji="0" lang="en-US" sz="2000" b="1" i="0" strike="noStrike" kern="1200" cap="none" spc="0" normalizeH="0" noProof="0" dirty="0" err="1" smtClean="0">
                <a:ln>
                  <a:noFill/>
                </a:ln>
                <a:uLnTx/>
                <a:uFillTx/>
                <a:latin typeface="Berlin Sans FB Demi" pitchFamily="34" charset="0"/>
              </a:rPr>
              <a:t>dari</a:t>
            </a:r>
            <a:r>
              <a:rPr kumimoji="0" lang="en-US" sz="2000" b="1" i="0" strike="noStrike" kern="1200" cap="none" spc="0" normalizeH="0" noProof="0" dirty="0" smtClean="0">
                <a:ln>
                  <a:noFill/>
                </a:ln>
                <a:uLnTx/>
                <a:uFillTx/>
                <a:latin typeface="Berlin Sans FB Demi" pitchFamily="34" charset="0"/>
              </a:rPr>
              <a:t> </a:t>
            </a:r>
            <a:r>
              <a:rPr kumimoji="0" lang="en-US" sz="2000" b="1" i="0" strike="noStrike" kern="1200" cap="none" spc="0" normalizeH="0" noProof="0" dirty="0" err="1" smtClean="0">
                <a:ln>
                  <a:noFill/>
                </a:ln>
                <a:uLnTx/>
                <a:uFillTx/>
                <a:latin typeface="Berlin Sans FB Demi" pitchFamily="34" charset="0"/>
              </a:rPr>
              <a:t>Pimpinanan</a:t>
            </a:r>
            <a:r>
              <a:rPr kumimoji="0" lang="en-US" sz="2000" b="1" i="0" strike="noStrike" kern="1200" cap="none" spc="0" normalizeH="0" noProof="0" dirty="0" smtClean="0">
                <a:ln>
                  <a:noFill/>
                </a:ln>
                <a:uLnTx/>
                <a:uFillTx/>
                <a:latin typeface="Berlin Sans FB Demi" pitchFamily="34" charset="0"/>
              </a:rPr>
              <a:t> PLN Kota Medan </a:t>
            </a:r>
          </a:p>
          <a:p>
            <a:pPr marL="342900" marR="0" lvl="0" indent="-342900" algn="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kumimoji="0" lang="en-US" sz="2000" b="1" i="0" strike="noStrike" kern="1200" cap="none" spc="0" normalizeH="0" noProof="0" dirty="0" err="1" smtClean="0">
                <a:ln>
                  <a:noFill/>
                </a:ln>
                <a:uLnTx/>
                <a:uFillTx/>
                <a:latin typeface="Berlin Sans FB Demi" pitchFamily="34" charset="0"/>
              </a:rPr>
              <a:t>adalah</a:t>
            </a:r>
            <a:r>
              <a:rPr kumimoji="0" lang="en-US" sz="2000" b="1" i="0" strike="noStrike" kern="1200" cap="none" spc="0" normalizeH="0" noProof="0" dirty="0" smtClean="0">
                <a:ln>
                  <a:noFill/>
                </a:ln>
                <a:uLnTx/>
                <a:uFillTx/>
                <a:latin typeface="Berlin Sans FB Demi" pitchFamily="34" charset="0"/>
              </a:rPr>
              <a:t> </a:t>
            </a:r>
            <a:r>
              <a:rPr kumimoji="0" lang="en-US" sz="2000" b="1" i="0" strike="noStrike" kern="1200" cap="none" spc="0" normalizeH="0" noProof="0" dirty="0" err="1" smtClean="0">
                <a:ln>
                  <a:noFill/>
                </a:ln>
                <a:uLnTx/>
                <a:uFillTx/>
                <a:latin typeface="Berlin Sans FB Demi" pitchFamily="34" charset="0"/>
              </a:rPr>
              <a:t>untuk</a:t>
            </a:r>
            <a:r>
              <a:rPr lang="en-US" sz="2000" b="1" dirty="0" smtClean="0">
                <a:latin typeface="Berlin Sans FB Demi" pitchFamily="34" charset="0"/>
              </a:rPr>
              <a:t> </a:t>
            </a:r>
            <a:r>
              <a:rPr kumimoji="0" lang="en-US" sz="2000" b="1" i="0" strike="noStrike" kern="1200" cap="none" spc="0" normalizeH="0" noProof="0" dirty="0" err="1" smtClean="0">
                <a:ln>
                  <a:noFill/>
                </a:ln>
                <a:uLnTx/>
                <a:uFillTx/>
                <a:latin typeface="Berlin Sans FB Demi" pitchFamily="34" charset="0"/>
              </a:rPr>
              <a:t>tetap</a:t>
            </a:r>
            <a:r>
              <a:rPr kumimoji="0" lang="en-US" sz="2000" b="1" i="0" strike="noStrike" kern="1200" cap="none" spc="0" normalizeH="0" noProof="0" dirty="0" smtClean="0">
                <a:ln>
                  <a:noFill/>
                </a:ln>
                <a:uLnTx/>
                <a:uFillTx/>
                <a:latin typeface="Berlin Sans FB Demi" pitchFamily="34" charset="0"/>
              </a:rPr>
              <a:t> MENGHEMAT </a:t>
            </a:r>
            <a:r>
              <a:rPr kumimoji="0" lang="en-US" sz="2000" b="1" i="0" strike="noStrike" kern="1200" cap="none" spc="0" normalizeH="0" noProof="0" dirty="0" err="1" smtClean="0">
                <a:ln>
                  <a:noFill/>
                </a:ln>
                <a:uLnTx/>
                <a:uFillTx/>
                <a:latin typeface="Berlin Sans FB Demi" pitchFamily="34" charset="0"/>
              </a:rPr>
              <a:t>Penggunaan</a:t>
            </a:r>
            <a:r>
              <a:rPr kumimoji="0" lang="en-US" sz="2000" b="1" i="0" strike="noStrike" kern="1200" cap="none" spc="0" normalizeH="0" noProof="0" dirty="0" smtClean="0">
                <a:ln>
                  <a:noFill/>
                </a:ln>
                <a:uLnTx/>
                <a:uFillTx/>
                <a:latin typeface="Berlin Sans FB Demi" pitchFamily="34" charset="0"/>
              </a:rPr>
              <a:t> </a:t>
            </a:r>
          </a:p>
          <a:p>
            <a:pPr marL="342900" marR="0" lvl="0" indent="-342900" algn="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kumimoji="0" lang="en-US" sz="2000" b="1" i="0" strike="noStrike" kern="1200" cap="none" spc="0" normalizeH="0" noProof="0" dirty="0" err="1" smtClean="0">
                <a:ln>
                  <a:noFill/>
                </a:ln>
                <a:uLnTx/>
                <a:uFillTx/>
                <a:latin typeface="Berlin Sans FB Demi" pitchFamily="34" charset="0"/>
              </a:rPr>
              <a:t>Listrik</a:t>
            </a:r>
            <a:r>
              <a:rPr kumimoji="0" lang="en-US" sz="2000" b="1" i="0" strike="noStrike" kern="1200" cap="none" spc="0" normalizeH="0" noProof="0" dirty="0" smtClean="0">
                <a:ln>
                  <a:noFill/>
                </a:ln>
                <a:uLnTx/>
                <a:uFillTx/>
                <a:latin typeface="Berlin Sans FB Demi" pitchFamily="34" charset="0"/>
              </a:rPr>
              <a:t>, </a:t>
            </a:r>
            <a:r>
              <a:rPr kumimoji="0" lang="en-US" sz="2000" b="1" i="0" strike="noStrike" kern="1200" cap="none" spc="0" normalizeH="0" noProof="0" dirty="0" err="1" smtClean="0">
                <a:ln>
                  <a:noFill/>
                </a:ln>
                <a:uLnTx/>
                <a:uFillTx/>
                <a:latin typeface="Berlin Sans FB Demi" pitchFamily="34" charset="0"/>
              </a:rPr>
              <a:t>khususnya</a:t>
            </a:r>
            <a:r>
              <a:rPr lang="en-US" sz="2000" b="1" dirty="0" smtClean="0">
                <a:latin typeface="Berlin Sans FB Demi" pitchFamily="34" charset="0"/>
              </a:rPr>
              <a:t> </a:t>
            </a:r>
            <a:r>
              <a:rPr kumimoji="0" lang="en-US" sz="2000" b="1" i="0" strike="noStrike" kern="1200" cap="none" spc="0" normalizeH="0" noProof="0" dirty="0" err="1" smtClean="0">
                <a:ln>
                  <a:noFill/>
                </a:ln>
                <a:uLnTx/>
                <a:uFillTx/>
                <a:latin typeface="Berlin Sans FB Demi" pitchFamily="34" charset="0"/>
              </a:rPr>
              <a:t>saat</a:t>
            </a:r>
            <a:r>
              <a:rPr kumimoji="0" lang="en-US" sz="2000" b="1" i="0" strike="noStrike" kern="1200" cap="none" spc="0" normalizeH="0" noProof="0" dirty="0" smtClean="0">
                <a:ln>
                  <a:noFill/>
                </a:ln>
                <a:uLnTx/>
                <a:uFillTx/>
                <a:latin typeface="Berlin Sans FB Demi" pitchFamily="34" charset="0"/>
              </a:rPr>
              <a:t> WAKTU BEBAN </a:t>
            </a:r>
          </a:p>
          <a:p>
            <a:pPr marL="342900" marR="0" lvl="0" indent="-342900" algn="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kumimoji="0" lang="en-US" sz="2000" b="1" i="0" strike="noStrike" kern="1200" cap="none" spc="0" normalizeH="0" noProof="0" dirty="0" smtClean="0">
                <a:ln>
                  <a:noFill/>
                </a:ln>
                <a:uLnTx/>
                <a:uFillTx/>
                <a:latin typeface="Berlin Sans FB Demi" pitchFamily="34" charset="0"/>
              </a:rPr>
              <a:t>PUNCAK (18.00 – </a:t>
            </a:r>
            <a:r>
              <a:rPr lang="en-US" sz="2000" b="1" dirty="0" smtClean="0">
                <a:latin typeface="Berlin Sans FB Demi" pitchFamily="34" charset="0"/>
              </a:rPr>
              <a:t>22</a:t>
            </a:r>
            <a:r>
              <a:rPr kumimoji="0" lang="en-US" sz="2000" b="1" i="0" strike="noStrike" kern="1200" cap="none" spc="0" normalizeH="0" noProof="0" dirty="0" smtClean="0">
                <a:ln>
                  <a:noFill/>
                </a:ln>
                <a:uLnTx/>
                <a:uFillTx/>
                <a:latin typeface="Berlin Sans FB Demi" pitchFamily="34" charset="0"/>
              </a:rPr>
              <a:t>.00) </a:t>
            </a:r>
            <a:endParaRPr kumimoji="0" lang="en-US" sz="2000" b="1" i="0" strike="noStrike" kern="1200" cap="none" spc="0" normalizeH="0" baseline="0" noProof="0" dirty="0" smtClean="0">
              <a:ln>
                <a:noFill/>
              </a:ln>
              <a:uLnTx/>
              <a:uFillTx/>
              <a:latin typeface="Berlin Sans FB Demi" pitchFamily="34" charset="0"/>
            </a:endParaRPr>
          </a:p>
          <a:p>
            <a:pPr marL="342900" marR="0" lvl="0" indent="-342900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endParaRPr lang="en-US" sz="3000" dirty="0" smtClean="0">
              <a:solidFill>
                <a:srgbClr val="FF0000"/>
              </a:solidFill>
              <a:latin typeface="+mn-lt"/>
            </a:endParaRPr>
          </a:p>
          <a:p>
            <a:pPr marL="342900" marR="0" lvl="0" indent="-342900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endParaRPr kumimoji="0" lang="en-US" sz="3000" i="0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defTabSz="914400" rtl="0" eaLnBrk="0" fontAlgn="base" latinLnBrk="0" hangingPunct="0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tabLst/>
              <a:defRPr/>
            </a:pP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pSp>
        <p:nvGrpSpPr>
          <p:cNvPr id="12" name="Group 9"/>
          <p:cNvGrpSpPr/>
          <p:nvPr/>
        </p:nvGrpSpPr>
        <p:grpSpPr>
          <a:xfrm>
            <a:off x="762000" y="200025"/>
            <a:ext cx="7696200" cy="1231900"/>
            <a:chOff x="762000" y="200025"/>
            <a:chExt cx="7696200" cy="1231900"/>
          </a:xfrm>
        </p:grpSpPr>
        <p:grpSp>
          <p:nvGrpSpPr>
            <p:cNvPr id="18" name="Group 6"/>
            <p:cNvGrpSpPr>
              <a:grpSpLocks/>
            </p:cNvGrpSpPr>
            <p:nvPr/>
          </p:nvGrpSpPr>
          <p:grpSpPr bwMode="auto">
            <a:xfrm>
              <a:off x="762000" y="200025"/>
              <a:ext cx="7696200" cy="1231900"/>
              <a:chOff x="914400" y="4822208"/>
              <a:chExt cx="7696200" cy="1232848"/>
            </a:xfrm>
          </p:grpSpPr>
          <p:sp>
            <p:nvSpPr>
              <p:cNvPr id="21" name="Round Diagonal Corner Rectangle 20"/>
              <p:cNvSpPr/>
              <p:nvPr/>
            </p:nvSpPr>
            <p:spPr>
              <a:xfrm>
                <a:off x="914400" y="5341720"/>
                <a:ext cx="7253288" cy="713336"/>
              </a:xfrm>
              <a:prstGeom prst="round2DiagRect">
                <a:avLst>
                  <a:gd name="adj1" fmla="val 50000"/>
                  <a:gd name="adj2" fmla="val 0"/>
                </a:avLst>
              </a:prstGeom>
              <a:solidFill>
                <a:srgbClr val="003300"/>
              </a:solidFill>
              <a:ln w="12700">
                <a:solidFill>
                  <a:srgbClr val="0066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b="1" dirty="0">
                    <a:ln w="10541" cmpd="sng">
                      <a:noFill/>
                      <a:prstDash val="solid"/>
                    </a:ln>
                    <a:solidFill>
                      <a:prstClr val="white"/>
                    </a:solidFill>
                  </a:rPr>
                  <a:t>.……………  </a:t>
                </a:r>
                <a:endParaRPr lang="en-US" dirty="0">
                  <a:ln w="10541" cmpd="sng">
                    <a:noFill/>
                    <a:prstDash val="solid"/>
                  </a:ln>
                  <a:solidFill>
                    <a:prstClr val="white"/>
                  </a:solidFill>
                </a:endParaRPr>
              </a:p>
            </p:txBody>
          </p:sp>
          <p:sp>
            <p:nvSpPr>
              <p:cNvPr id="22" name="Round Diagonal Corner Rectangle 21"/>
              <p:cNvSpPr/>
              <p:nvPr/>
            </p:nvSpPr>
            <p:spPr>
              <a:xfrm>
                <a:off x="947737" y="5232098"/>
                <a:ext cx="7510463" cy="760998"/>
              </a:xfrm>
              <a:prstGeom prst="round2DiagRect">
                <a:avLst>
                  <a:gd name="adj1" fmla="val 50000"/>
                  <a:gd name="adj2" fmla="val 0"/>
                </a:avLst>
              </a:prstGeom>
              <a:gradFill flip="none" rotWithShape="1">
                <a:gsLst>
                  <a:gs pos="43000">
                    <a:srgbClr val="DDEBCF"/>
                  </a:gs>
                  <a:gs pos="50000">
                    <a:srgbClr val="9CB86E"/>
                  </a:gs>
                  <a:gs pos="100000">
                    <a:srgbClr val="156B13"/>
                  </a:gs>
                </a:gsLst>
                <a:lin ang="10800000" scaled="1"/>
                <a:tileRect/>
              </a:gra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>
                  <a:ln w="10541" cmpd="sng">
                    <a:noFill/>
                    <a:prstDash val="solid"/>
                  </a:ln>
                  <a:solidFill>
                    <a:prstClr val="white"/>
                  </a:solidFill>
                </a:endParaRPr>
              </a:p>
            </p:txBody>
          </p:sp>
          <p:sp>
            <p:nvSpPr>
              <p:cNvPr id="23" name="Oval 22"/>
              <p:cNvSpPr/>
              <p:nvPr/>
            </p:nvSpPr>
            <p:spPr>
              <a:xfrm>
                <a:off x="7315200" y="4822208"/>
                <a:ext cx="1295400" cy="1218550"/>
              </a:xfrm>
              <a:prstGeom prst="ellipse">
                <a:avLst/>
              </a:prstGeom>
              <a:solidFill>
                <a:schemeClr val="tx1"/>
              </a:solidFill>
              <a:ln w="12700">
                <a:solidFill>
                  <a:srgbClr val="0066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>
                  <a:solidFill>
                    <a:prstClr val="white"/>
                  </a:solidFill>
                </a:endParaRPr>
              </a:p>
            </p:txBody>
          </p:sp>
        </p:grpSp>
        <p:pic>
          <p:nvPicPr>
            <p:cNvPr id="19" name="Picture 2" descr="H:\GMTS\Logo Cambridge\CAMBRIDGE-4.jpg"/>
            <p:cNvPicPr>
              <a:picLocks noChangeAspect="1" noChangeArrowheads="1"/>
            </p:cNvPicPr>
            <p:nvPr/>
          </p:nvPicPr>
          <p:blipFill>
            <a:blip r:embed="rId5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7329488" y="354013"/>
              <a:ext cx="990600" cy="904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20" name="Rectangle 14"/>
            <p:cNvSpPr>
              <a:spLocks noChangeArrowheads="1"/>
            </p:cNvSpPr>
            <p:nvPr/>
          </p:nvSpPr>
          <p:spPr bwMode="auto">
            <a:xfrm>
              <a:off x="1908489" y="755650"/>
              <a:ext cx="5355953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400" b="1" dirty="0" smtClean="0">
                  <a:latin typeface="Cambria" pitchFamily="18" charset="0"/>
                </a:rPr>
                <a:t>INFORMASI TENTANG </a:t>
              </a:r>
              <a:r>
                <a:rPr lang="en-US" sz="2400" b="1" dirty="0" smtClean="0">
                  <a:solidFill>
                    <a:srgbClr val="006600"/>
                  </a:solidFill>
                  <a:latin typeface="Cambria" pitchFamily="18" charset="0"/>
                </a:rPr>
                <a:t>TARIF LISTRIK</a:t>
              </a:r>
              <a:endParaRPr lang="id-ID" dirty="0"/>
            </a:p>
          </p:txBody>
        </p:sp>
      </p:grpSp>
    </p:spTree>
  </p:cSld>
  <p:clrMapOvr>
    <a:masterClrMapping/>
  </p:clrMapOvr>
  <p:transition spd="slow" advClick="0" advTm="40000">
    <p:split orient="vert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9"/>
          <p:cNvGrpSpPr/>
          <p:nvPr/>
        </p:nvGrpSpPr>
        <p:grpSpPr>
          <a:xfrm>
            <a:off x="762000" y="200025"/>
            <a:ext cx="7696200" cy="1231900"/>
            <a:chOff x="762000" y="200025"/>
            <a:chExt cx="7696200" cy="1231900"/>
          </a:xfrm>
        </p:grpSpPr>
        <p:grpSp>
          <p:nvGrpSpPr>
            <p:cNvPr id="3" name="Group 6"/>
            <p:cNvGrpSpPr>
              <a:grpSpLocks/>
            </p:cNvGrpSpPr>
            <p:nvPr/>
          </p:nvGrpSpPr>
          <p:grpSpPr bwMode="auto">
            <a:xfrm>
              <a:off x="762000" y="200025"/>
              <a:ext cx="7696200" cy="1231900"/>
              <a:chOff x="914400" y="4822208"/>
              <a:chExt cx="7696200" cy="1232848"/>
            </a:xfrm>
          </p:grpSpPr>
          <p:sp>
            <p:nvSpPr>
              <p:cNvPr id="26" name="Round Diagonal Corner Rectangle 25"/>
              <p:cNvSpPr/>
              <p:nvPr/>
            </p:nvSpPr>
            <p:spPr>
              <a:xfrm>
                <a:off x="914400" y="5341720"/>
                <a:ext cx="7253288" cy="713336"/>
              </a:xfrm>
              <a:prstGeom prst="round2DiagRect">
                <a:avLst>
                  <a:gd name="adj1" fmla="val 50000"/>
                  <a:gd name="adj2" fmla="val 0"/>
                </a:avLst>
              </a:prstGeom>
              <a:solidFill>
                <a:srgbClr val="003300"/>
              </a:solidFill>
              <a:ln w="12700">
                <a:solidFill>
                  <a:srgbClr val="0066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b="1" dirty="0">
                    <a:ln w="10541" cmpd="sng">
                      <a:noFill/>
                      <a:prstDash val="solid"/>
                    </a:ln>
                    <a:solidFill>
                      <a:prstClr val="white"/>
                    </a:solidFill>
                  </a:rPr>
                  <a:t>.……………  </a:t>
                </a:r>
                <a:endParaRPr lang="en-US" dirty="0">
                  <a:ln w="10541" cmpd="sng">
                    <a:noFill/>
                    <a:prstDash val="solid"/>
                  </a:ln>
                  <a:solidFill>
                    <a:prstClr val="white"/>
                  </a:solidFill>
                </a:endParaRPr>
              </a:p>
            </p:txBody>
          </p:sp>
          <p:sp>
            <p:nvSpPr>
              <p:cNvPr id="27" name="Round Diagonal Corner Rectangle 26"/>
              <p:cNvSpPr/>
              <p:nvPr/>
            </p:nvSpPr>
            <p:spPr>
              <a:xfrm>
                <a:off x="990600" y="5232098"/>
                <a:ext cx="7510463" cy="760998"/>
              </a:xfrm>
              <a:prstGeom prst="round2DiagRect">
                <a:avLst>
                  <a:gd name="adj1" fmla="val 50000"/>
                  <a:gd name="adj2" fmla="val 0"/>
                </a:avLst>
              </a:prstGeom>
              <a:gradFill flip="none" rotWithShape="1">
                <a:gsLst>
                  <a:gs pos="43000">
                    <a:srgbClr val="DDEBCF"/>
                  </a:gs>
                  <a:gs pos="50000">
                    <a:srgbClr val="9CB86E"/>
                  </a:gs>
                  <a:gs pos="100000">
                    <a:srgbClr val="156B13"/>
                  </a:gs>
                </a:gsLst>
                <a:lin ang="10800000" scaled="1"/>
                <a:tileRect/>
              </a:gra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>
                  <a:ln w="10541" cmpd="sng">
                    <a:noFill/>
                    <a:prstDash val="solid"/>
                  </a:ln>
                  <a:solidFill>
                    <a:prstClr val="white"/>
                  </a:solidFill>
                </a:endParaRPr>
              </a:p>
            </p:txBody>
          </p:sp>
          <p:sp>
            <p:nvSpPr>
              <p:cNvPr id="28" name="Oval 27"/>
              <p:cNvSpPr/>
              <p:nvPr/>
            </p:nvSpPr>
            <p:spPr>
              <a:xfrm>
                <a:off x="7315200" y="4822208"/>
                <a:ext cx="1295400" cy="1218550"/>
              </a:xfrm>
              <a:prstGeom prst="ellipse">
                <a:avLst/>
              </a:prstGeom>
              <a:solidFill>
                <a:schemeClr val="tx1"/>
              </a:solidFill>
              <a:ln w="12700">
                <a:solidFill>
                  <a:srgbClr val="0066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>
                  <a:solidFill>
                    <a:prstClr val="white"/>
                  </a:solidFill>
                </a:endParaRPr>
              </a:p>
            </p:txBody>
          </p:sp>
        </p:grpSp>
        <p:pic>
          <p:nvPicPr>
            <p:cNvPr id="22" name="Picture 2" descr="H:\GMTS\Logo Cambridge\CAMBRIDGE-4.jpg"/>
            <p:cNvPicPr>
              <a:picLocks noChangeAspect="1" noChangeArrowheads="1"/>
            </p:cNvPicPr>
            <p:nvPr/>
          </p:nvPicPr>
          <p:blipFill>
            <a:blip r:embed="rId3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7329488" y="354013"/>
              <a:ext cx="990600" cy="904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23" name="Rectangle 14"/>
            <p:cNvSpPr>
              <a:spLocks noChangeArrowheads="1"/>
            </p:cNvSpPr>
            <p:nvPr/>
          </p:nvSpPr>
          <p:spPr bwMode="auto">
            <a:xfrm>
              <a:off x="5334000" y="755650"/>
              <a:ext cx="1739900" cy="4619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400" b="1">
                  <a:solidFill>
                    <a:srgbClr val="006600"/>
                  </a:solidFill>
                  <a:latin typeface="Cambria" pitchFamily="18" charset="0"/>
                </a:rPr>
                <a:t>REMINDER</a:t>
              </a:r>
              <a:endParaRPr lang="id-ID"/>
            </a:p>
          </p:txBody>
        </p:sp>
      </p:grpSp>
      <p:sp>
        <p:nvSpPr>
          <p:cNvPr id="11" name="TextBox 10"/>
          <p:cNvSpPr txBox="1"/>
          <p:nvPr/>
        </p:nvSpPr>
        <p:spPr>
          <a:xfrm>
            <a:off x="457200" y="1447800"/>
            <a:ext cx="82296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u="sng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 Demi" pitchFamily="34" charset="0"/>
              </a:rPr>
              <a:t>PENGHEMATAN PENGGUNAAN</a:t>
            </a:r>
          </a:p>
          <a:p>
            <a:pPr algn="ctr"/>
            <a:r>
              <a:rPr lang="en-US" sz="2800" u="sng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 Demi" pitchFamily="34" charset="0"/>
              </a:rPr>
              <a:t>LISTRIK &amp;AIR</a:t>
            </a:r>
            <a:endParaRPr lang="en-US" sz="1200" u="sng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erlin Sans FB Demi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96840" y="2577152"/>
            <a:ext cx="8534400" cy="45550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err="1" smtClean="0">
                <a:latin typeface="Berlin Sans FB Demi" pitchFamily="34" charset="0"/>
              </a:rPr>
              <a:t>Seluruh</a:t>
            </a:r>
            <a:r>
              <a:rPr lang="en-US" sz="2000" dirty="0" smtClean="0">
                <a:latin typeface="Berlin Sans FB Demi" pitchFamily="34" charset="0"/>
              </a:rPr>
              <a:t> RESIDENT </a:t>
            </a:r>
            <a:r>
              <a:rPr lang="en-US" sz="2000" dirty="0" err="1" smtClean="0">
                <a:latin typeface="Berlin Sans FB Demi" pitchFamily="34" charset="0"/>
              </a:rPr>
              <a:t>dimohon</a:t>
            </a:r>
            <a:r>
              <a:rPr lang="en-US" sz="2000" dirty="0" smtClean="0">
                <a:latin typeface="Berlin Sans FB Demi" pitchFamily="34" charset="0"/>
              </a:rPr>
              <a:t> </a:t>
            </a:r>
            <a:r>
              <a:rPr lang="en-US" sz="2000" dirty="0" err="1" smtClean="0">
                <a:latin typeface="Berlin Sans FB Demi" pitchFamily="34" charset="0"/>
              </a:rPr>
              <a:t>untuk</a:t>
            </a:r>
            <a:r>
              <a:rPr lang="en-US" sz="2000" dirty="0" smtClean="0">
                <a:latin typeface="Berlin Sans FB Demi" pitchFamily="34" charset="0"/>
              </a:rPr>
              <a:t> MENGINGATKAN DRIVER-</a:t>
            </a:r>
            <a:r>
              <a:rPr lang="en-US" sz="2000" dirty="0" err="1" smtClean="0">
                <a:latin typeface="Berlin Sans FB Demi" pitchFamily="34" charset="0"/>
              </a:rPr>
              <a:t>nya</a:t>
            </a:r>
            <a:r>
              <a:rPr lang="en-US" sz="2000" dirty="0" smtClean="0">
                <a:latin typeface="Berlin Sans FB Demi" pitchFamily="34" charset="0"/>
              </a:rPr>
              <a:t>  agar </a:t>
            </a:r>
            <a:r>
              <a:rPr lang="en-US" sz="2000" dirty="0" err="1" smtClean="0">
                <a:latin typeface="Berlin Sans FB Demi" pitchFamily="34" charset="0"/>
              </a:rPr>
              <a:t>turut</a:t>
            </a:r>
            <a:r>
              <a:rPr lang="en-US" sz="2000" dirty="0" smtClean="0">
                <a:latin typeface="Berlin Sans FB Demi" pitchFamily="34" charset="0"/>
              </a:rPr>
              <a:t> MENGHEMAT PENGGUNAAN LISTRIK &amp; AIR.</a:t>
            </a:r>
          </a:p>
          <a:p>
            <a:pPr algn="ctr"/>
            <a:r>
              <a:rPr lang="en-US" sz="2000" dirty="0" err="1" smtClean="0">
                <a:latin typeface="Berlin Sans FB Demi" pitchFamily="34" charset="0"/>
              </a:rPr>
              <a:t>Contoh</a:t>
            </a:r>
            <a:r>
              <a:rPr lang="en-US" sz="2000" dirty="0" smtClean="0">
                <a:latin typeface="Berlin Sans FB Demi" pitchFamily="34" charset="0"/>
              </a:rPr>
              <a:t> </a:t>
            </a:r>
            <a:r>
              <a:rPr lang="en-US" sz="2000" dirty="0" err="1" smtClean="0">
                <a:latin typeface="Berlin Sans FB Demi" pitchFamily="34" charset="0"/>
              </a:rPr>
              <a:t>saat</a:t>
            </a:r>
            <a:r>
              <a:rPr lang="en-US" sz="2000" dirty="0" smtClean="0">
                <a:latin typeface="Berlin Sans FB Demi" pitchFamily="34" charset="0"/>
              </a:rPr>
              <a:t> </a:t>
            </a:r>
            <a:r>
              <a:rPr lang="en-US" sz="2000" dirty="0" err="1" smtClean="0">
                <a:latin typeface="Berlin Sans FB Demi" pitchFamily="34" charset="0"/>
              </a:rPr>
              <a:t>mencuci</a:t>
            </a:r>
            <a:r>
              <a:rPr lang="en-US" sz="2000" dirty="0" smtClean="0">
                <a:latin typeface="Berlin Sans FB Demi" pitchFamily="34" charset="0"/>
              </a:rPr>
              <a:t> Mobil, </a:t>
            </a:r>
            <a:r>
              <a:rPr lang="en-US" sz="2000" dirty="0" err="1" smtClean="0">
                <a:latin typeface="Berlin Sans FB Demi" pitchFamily="34" charset="0"/>
              </a:rPr>
              <a:t>menggunakan</a:t>
            </a:r>
            <a:r>
              <a:rPr lang="en-US" sz="2000" dirty="0" smtClean="0">
                <a:latin typeface="Berlin Sans FB Demi" pitchFamily="34" charset="0"/>
              </a:rPr>
              <a:t> Toilet : </a:t>
            </a:r>
          </a:p>
          <a:p>
            <a:pPr algn="ctr"/>
            <a:r>
              <a:rPr lang="en-US" sz="2000" dirty="0" err="1" smtClean="0">
                <a:latin typeface="Berlin Sans FB Demi" pitchFamily="34" charset="0"/>
              </a:rPr>
              <a:t>Nyalakan</a:t>
            </a:r>
            <a:r>
              <a:rPr lang="en-US" sz="2000" dirty="0" smtClean="0">
                <a:latin typeface="Berlin Sans FB Demi" pitchFamily="34" charset="0"/>
              </a:rPr>
              <a:t> LAMPU </a:t>
            </a:r>
            <a:r>
              <a:rPr lang="en-US" sz="2000" dirty="0" err="1" smtClean="0">
                <a:latin typeface="Berlin Sans FB Demi" pitchFamily="34" charset="0"/>
              </a:rPr>
              <a:t>seperlunya</a:t>
            </a:r>
            <a:r>
              <a:rPr lang="en-US" sz="2000" dirty="0" smtClean="0">
                <a:latin typeface="Berlin Sans FB Demi" pitchFamily="34" charset="0"/>
              </a:rPr>
              <a:t>, </a:t>
            </a:r>
            <a:r>
              <a:rPr lang="en-US" sz="2000" dirty="0" err="1" smtClean="0">
                <a:latin typeface="Berlin Sans FB Demi" pitchFamily="34" charset="0"/>
              </a:rPr>
              <a:t>dan</a:t>
            </a:r>
            <a:r>
              <a:rPr lang="en-US" sz="2000" dirty="0" smtClean="0">
                <a:latin typeface="Berlin Sans FB Demi" pitchFamily="34" charset="0"/>
              </a:rPr>
              <a:t> </a:t>
            </a:r>
            <a:r>
              <a:rPr lang="en-US" sz="2000" dirty="0" err="1" smtClean="0">
                <a:latin typeface="Berlin Sans FB Demi" pitchFamily="34" charset="0"/>
              </a:rPr>
              <a:t>gunakan</a:t>
            </a:r>
            <a:r>
              <a:rPr lang="en-US" sz="2000" dirty="0" smtClean="0">
                <a:latin typeface="Berlin Sans FB Demi" pitchFamily="34" charset="0"/>
              </a:rPr>
              <a:t> Air </a:t>
            </a:r>
            <a:r>
              <a:rPr lang="en-US" sz="2000" dirty="0" err="1" smtClean="0">
                <a:latin typeface="Berlin Sans FB Demi" pitchFamily="34" charset="0"/>
              </a:rPr>
              <a:t>secukupnya</a:t>
            </a:r>
            <a:r>
              <a:rPr lang="en-US" sz="2000" dirty="0" smtClean="0">
                <a:latin typeface="Berlin Sans FB Demi" pitchFamily="34" charset="0"/>
              </a:rPr>
              <a:t>.</a:t>
            </a:r>
            <a:endParaRPr lang="en-US" sz="1000" dirty="0" smtClean="0">
              <a:latin typeface="Berlin Sans FB Demi" pitchFamily="34" charset="0"/>
            </a:endParaRPr>
          </a:p>
          <a:p>
            <a:pPr algn="ctr"/>
            <a:endParaRPr lang="en-US" sz="1000" dirty="0" smtClean="0">
              <a:latin typeface="Berlin Sans FB Demi" pitchFamily="34" charset="0"/>
            </a:endParaRPr>
          </a:p>
          <a:p>
            <a:pPr algn="ctr"/>
            <a:r>
              <a:rPr lang="en-US" sz="2000" dirty="0" smtClean="0">
                <a:latin typeface="Berlin Sans FB Demi" pitchFamily="34" charset="0"/>
              </a:rPr>
              <a:t>Driver </a:t>
            </a:r>
            <a:r>
              <a:rPr lang="en-US" sz="2000" dirty="0" err="1" smtClean="0">
                <a:latin typeface="Berlin Sans FB Demi" pitchFamily="34" charset="0"/>
              </a:rPr>
              <a:t>harus</a:t>
            </a:r>
            <a:r>
              <a:rPr lang="en-US" sz="2000" dirty="0" smtClean="0">
                <a:latin typeface="Berlin Sans FB Demi" pitchFamily="34" charset="0"/>
              </a:rPr>
              <a:t> </a:t>
            </a:r>
            <a:r>
              <a:rPr lang="en-US" sz="2000" dirty="0" err="1" smtClean="0">
                <a:latin typeface="Berlin Sans FB Demi" pitchFamily="34" charset="0"/>
              </a:rPr>
              <a:t>menyadari</a:t>
            </a:r>
            <a:r>
              <a:rPr lang="en-US" sz="2000" dirty="0" smtClean="0">
                <a:latin typeface="Berlin Sans FB Demi" pitchFamily="34" charset="0"/>
              </a:rPr>
              <a:t> </a:t>
            </a:r>
            <a:r>
              <a:rPr lang="en-US" sz="2000" dirty="0" err="1" smtClean="0">
                <a:latin typeface="Berlin Sans FB Demi" pitchFamily="34" charset="0"/>
              </a:rPr>
              <a:t>bahwa</a:t>
            </a:r>
            <a:r>
              <a:rPr lang="en-US" sz="2000" dirty="0" smtClean="0">
                <a:latin typeface="Berlin Sans FB Demi" pitchFamily="34" charset="0"/>
              </a:rPr>
              <a:t> </a:t>
            </a:r>
            <a:r>
              <a:rPr lang="en-US" sz="2000" dirty="0" err="1" smtClean="0">
                <a:latin typeface="Berlin Sans FB Demi" pitchFamily="34" charset="0"/>
              </a:rPr>
              <a:t>Listrik</a:t>
            </a:r>
            <a:r>
              <a:rPr lang="en-US" sz="2000" dirty="0" smtClean="0">
                <a:latin typeface="Berlin Sans FB Demi" pitchFamily="34" charset="0"/>
              </a:rPr>
              <a:t> &amp; Air yang </a:t>
            </a:r>
            <a:r>
              <a:rPr lang="en-US" sz="2000" dirty="0" err="1" smtClean="0">
                <a:latin typeface="Berlin Sans FB Demi" pitchFamily="34" charset="0"/>
              </a:rPr>
              <a:t>digunakan</a:t>
            </a:r>
            <a:r>
              <a:rPr lang="en-US" sz="2000" dirty="0" smtClean="0">
                <a:latin typeface="Berlin Sans FB Demi" pitchFamily="34" charset="0"/>
              </a:rPr>
              <a:t> </a:t>
            </a:r>
            <a:r>
              <a:rPr lang="en-US" sz="2000" dirty="0" err="1" smtClean="0">
                <a:latin typeface="Berlin Sans FB Demi" pitchFamily="34" charset="0"/>
              </a:rPr>
              <a:t>untuk</a:t>
            </a:r>
            <a:r>
              <a:rPr lang="en-US" sz="2000" dirty="0" smtClean="0">
                <a:latin typeface="Berlin Sans FB Demi" pitchFamily="34" charset="0"/>
              </a:rPr>
              <a:t> </a:t>
            </a:r>
            <a:r>
              <a:rPr lang="en-US" sz="2000" dirty="0" err="1" smtClean="0">
                <a:latin typeface="Berlin Sans FB Demi" pitchFamily="34" charset="0"/>
              </a:rPr>
              <a:t>apapun</a:t>
            </a:r>
            <a:r>
              <a:rPr lang="en-US" sz="2000" dirty="0" smtClean="0">
                <a:latin typeface="Berlin Sans FB Demi" pitchFamily="34" charset="0"/>
              </a:rPr>
              <a:t> </a:t>
            </a:r>
            <a:r>
              <a:rPr lang="en-US" sz="2000" dirty="0" err="1" smtClean="0">
                <a:latin typeface="Berlin Sans FB Demi" pitchFamily="34" charset="0"/>
              </a:rPr>
              <a:t>di</a:t>
            </a:r>
            <a:r>
              <a:rPr lang="en-US" sz="2000" dirty="0" smtClean="0">
                <a:latin typeface="Berlin Sans FB Demi" pitchFamily="34" charset="0"/>
              </a:rPr>
              <a:t> area Condominium </a:t>
            </a:r>
            <a:r>
              <a:rPr lang="en-US" sz="2000" dirty="0" err="1" smtClean="0">
                <a:latin typeface="Berlin Sans FB Demi" pitchFamily="34" charset="0"/>
              </a:rPr>
              <a:t>ini</a:t>
            </a:r>
            <a:r>
              <a:rPr lang="en-US" sz="2000" dirty="0" smtClean="0">
                <a:latin typeface="Berlin Sans FB Demi" pitchFamily="34" charset="0"/>
              </a:rPr>
              <a:t> </a:t>
            </a:r>
            <a:r>
              <a:rPr lang="en-US" sz="2000" dirty="0" err="1" smtClean="0">
                <a:latin typeface="Berlin Sans FB Demi" pitchFamily="34" charset="0"/>
              </a:rPr>
              <a:t>sesungguhnya</a:t>
            </a:r>
            <a:r>
              <a:rPr lang="en-US" sz="2000" dirty="0" smtClean="0">
                <a:latin typeface="Berlin Sans FB Demi" pitchFamily="34" charset="0"/>
              </a:rPr>
              <a:t> </a:t>
            </a:r>
            <a:r>
              <a:rPr lang="en-US" sz="2000" dirty="0" err="1" smtClean="0">
                <a:latin typeface="Berlin Sans FB Demi" pitchFamily="34" charset="0"/>
              </a:rPr>
              <a:t>tidaklah</a:t>
            </a:r>
            <a:r>
              <a:rPr lang="en-US" sz="2000" dirty="0" smtClean="0">
                <a:latin typeface="Berlin Sans FB Demi" pitchFamily="34" charset="0"/>
              </a:rPr>
              <a:t> GRATIS </a:t>
            </a:r>
            <a:r>
              <a:rPr lang="en-US" sz="2000" dirty="0" err="1" smtClean="0">
                <a:latin typeface="Berlin Sans FB Demi" pitchFamily="34" charset="0"/>
              </a:rPr>
              <a:t>namun</a:t>
            </a:r>
            <a:r>
              <a:rPr lang="en-US" sz="2000" dirty="0" smtClean="0">
                <a:latin typeface="Berlin Sans FB Demi" pitchFamily="34" charset="0"/>
              </a:rPr>
              <a:t> </a:t>
            </a:r>
            <a:r>
              <a:rPr lang="en-US" sz="2000" dirty="0" err="1" smtClean="0">
                <a:latin typeface="Berlin Sans FB Demi" pitchFamily="34" charset="0"/>
              </a:rPr>
              <a:t>dibayar</a:t>
            </a:r>
            <a:r>
              <a:rPr lang="en-US" sz="2000" dirty="0" smtClean="0">
                <a:latin typeface="Berlin Sans FB Demi" pitchFamily="34" charset="0"/>
              </a:rPr>
              <a:t> </a:t>
            </a:r>
            <a:r>
              <a:rPr lang="en-US" sz="2000" dirty="0" err="1" smtClean="0">
                <a:latin typeface="Berlin Sans FB Demi" pitchFamily="34" charset="0"/>
              </a:rPr>
              <a:t>bersama</a:t>
            </a:r>
            <a:r>
              <a:rPr lang="en-US" sz="2000" dirty="0" smtClean="0">
                <a:latin typeface="Berlin Sans FB Demi" pitchFamily="34" charset="0"/>
              </a:rPr>
              <a:t> </a:t>
            </a:r>
            <a:r>
              <a:rPr lang="en-US" sz="2000" dirty="0" err="1" smtClean="0">
                <a:latin typeface="Berlin Sans FB Demi" pitchFamily="34" charset="0"/>
              </a:rPr>
              <a:t>oleh</a:t>
            </a:r>
            <a:r>
              <a:rPr lang="en-US" sz="2000" dirty="0" smtClean="0">
                <a:latin typeface="Berlin Sans FB Demi" pitchFamily="34" charset="0"/>
              </a:rPr>
              <a:t> Resident.</a:t>
            </a:r>
          </a:p>
          <a:p>
            <a:pPr algn="ctr"/>
            <a:r>
              <a:rPr lang="en-US" sz="2000" dirty="0" err="1" smtClean="0">
                <a:latin typeface="Berlin Sans FB Demi" pitchFamily="34" charset="0"/>
              </a:rPr>
              <a:t>Sepatutnya</a:t>
            </a:r>
            <a:r>
              <a:rPr lang="en-US" sz="2000" dirty="0" smtClean="0">
                <a:latin typeface="Berlin Sans FB Demi" pitchFamily="34" charset="0"/>
              </a:rPr>
              <a:t> </a:t>
            </a:r>
            <a:r>
              <a:rPr lang="en-US" sz="2000" dirty="0" err="1" smtClean="0">
                <a:latin typeface="Berlin Sans FB Demi" pitchFamily="34" charset="0"/>
              </a:rPr>
              <a:t>mereka</a:t>
            </a:r>
            <a:r>
              <a:rPr lang="en-US" sz="2000" dirty="0" smtClean="0">
                <a:latin typeface="Berlin Sans FB Demi" pitchFamily="34" charset="0"/>
              </a:rPr>
              <a:t> </a:t>
            </a:r>
            <a:r>
              <a:rPr lang="en-US" sz="2000" dirty="0" err="1" smtClean="0">
                <a:latin typeface="Berlin Sans FB Demi" pitchFamily="34" charset="0"/>
              </a:rPr>
              <a:t>tahu</a:t>
            </a:r>
            <a:r>
              <a:rPr lang="en-US" sz="2000" dirty="0" smtClean="0">
                <a:latin typeface="Berlin Sans FB Demi" pitchFamily="34" charset="0"/>
              </a:rPr>
              <a:t>, </a:t>
            </a:r>
            <a:r>
              <a:rPr lang="en-US" sz="2000" dirty="0" err="1" smtClean="0">
                <a:latin typeface="Berlin Sans FB Demi" pitchFamily="34" charset="0"/>
              </a:rPr>
              <a:t>karena</a:t>
            </a:r>
            <a:r>
              <a:rPr lang="en-US" sz="2000" dirty="0" smtClean="0">
                <a:latin typeface="Berlin Sans FB Demi" pitchFamily="34" charset="0"/>
              </a:rPr>
              <a:t> </a:t>
            </a:r>
            <a:r>
              <a:rPr lang="en-US" sz="2000" dirty="0" err="1" smtClean="0">
                <a:solidFill>
                  <a:srgbClr val="FFFF00"/>
                </a:solidFill>
                <a:latin typeface="Berlin Sans FB Demi" pitchFamily="34" charset="0"/>
              </a:rPr>
              <a:t>sebagian</a:t>
            </a:r>
            <a:r>
              <a:rPr lang="en-US" sz="2000" dirty="0" smtClean="0">
                <a:solidFill>
                  <a:srgbClr val="FFFF00"/>
                </a:solidFill>
                <a:latin typeface="Berlin Sans FB Demi" pitchFamily="34" charset="0"/>
              </a:rPr>
              <a:t> Driver </a:t>
            </a:r>
            <a:r>
              <a:rPr lang="en-US" sz="2000" dirty="0" err="1" smtClean="0">
                <a:solidFill>
                  <a:srgbClr val="FFFF00"/>
                </a:solidFill>
                <a:latin typeface="Berlin Sans FB Demi" pitchFamily="34" charset="0"/>
              </a:rPr>
              <a:t>masih</a:t>
            </a:r>
            <a:r>
              <a:rPr lang="en-US" sz="2000" dirty="0" smtClean="0">
                <a:solidFill>
                  <a:srgbClr val="FFFF00"/>
                </a:solidFill>
                <a:latin typeface="Berlin Sans FB Demi" pitchFamily="34" charset="0"/>
              </a:rPr>
              <a:t> </a:t>
            </a:r>
            <a:r>
              <a:rPr lang="en-US" sz="2000" dirty="0" err="1" smtClean="0">
                <a:solidFill>
                  <a:srgbClr val="FFFF00"/>
                </a:solidFill>
                <a:latin typeface="Berlin Sans FB Demi" pitchFamily="34" charset="0"/>
              </a:rPr>
              <a:t>sering</a:t>
            </a:r>
            <a:r>
              <a:rPr lang="en-US" sz="2000" dirty="0" smtClean="0">
                <a:solidFill>
                  <a:srgbClr val="FFFF00"/>
                </a:solidFill>
                <a:latin typeface="Berlin Sans FB Demi" pitchFamily="34" charset="0"/>
              </a:rPr>
              <a:t> </a:t>
            </a:r>
            <a:r>
              <a:rPr lang="en-US" sz="2000" dirty="0" err="1" smtClean="0">
                <a:solidFill>
                  <a:srgbClr val="FFFF00"/>
                </a:solidFill>
                <a:latin typeface="Berlin Sans FB Demi" pitchFamily="34" charset="0"/>
              </a:rPr>
              <a:t>terlihat</a:t>
            </a:r>
            <a:r>
              <a:rPr lang="en-US" sz="2000" dirty="0" smtClean="0">
                <a:solidFill>
                  <a:srgbClr val="FFFF00"/>
                </a:solidFill>
                <a:latin typeface="Berlin Sans FB Demi" pitchFamily="34" charset="0"/>
              </a:rPr>
              <a:t> </a:t>
            </a:r>
            <a:r>
              <a:rPr lang="en-US" sz="2000" dirty="0" err="1" smtClean="0">
                <a:solidFill>
                  <a:srgbClr val="FFFF00"/>
                </a:solidFill>
                <a:latin typeface="Berlin Sans FB Demi" pitchFamily="34" charset="0"/>
              </a:rPr>
              <a:t>kurang</a:t>
            </a:r>
            <a:r>
              <a:rPr lang="en-US" sz="2000" dirty="0" smtClean="0">
                <a:solidFill>
                  <a:srgbClr val="FFFF00"/>
                </a:solidFill>
                <a:latin typeface="Berlin Sans FB Demi" pitchFamily="34" charset="0"/>
              </a:rPr>
              <a:t> </a:t>
            </a:r>
            <a:r>
              <a:rPr lang="en-US" sz="2000" dirty="0" err="1" smtClean="0">
                <a:solidFill>
                  <a:srgbClr val="FFFF00"/>
                </a:solidFill>
                <a:latin typeface="Berlin Sans FB Demi" pitchFamily="34" charset="0"/>
              </a:rPr>
              <a:t>memperdulikan</a:t>
            </a:r>
            <a:r>
              <a:rPr lang="en-US" sz="2000" dirty="0" smtClean="0">
                <a:solidFill>
                  <a:srgbClr val="FFFF00"/>
                </a:solidFill>
                <a:latin typeface="Berlin Sans FB Demi" pitchFamily="34" charset="0"/>
              </a:rPr>
              <a:t>  </a:t>
            </a:r>
            <a:r>
              <a:rPr lang="en-US" sz="2000" dirty="0" err="1" smtClean="0">
                <a:solidFill>
                  <a:srgbClr val="FFFF00"/>
                </a:solidFill>
                <a:latin typeface="Berlin Sans FB Demi" pitchFamily="34" charset="0"/>
              </a:rPr>
              <a:t>hal</a:t>
            </a:r>
            <a:r>
              <a:rPr lang="en-US" sz="2000" dirty="0" smtClean="0">
                <a:solidFill>
                  <a:srgbClr val="FFFF00"/>
                </a:solidFill>
                <a:latin typeface="Berlin Sans FB Demi" pitchFamily="34" charset="0"/>
              </a:rPr>
              <a:t> </a:t>
            </a:r>
            <a:r>
              <a:rPr lang="en-US" sz="2000" dirty="0" err="1" smtClean="0">
                <a:solidFill>
                  <a:srgbClr val="FFFF00"/>
                </a:solidFill>
                <a:latin typeface="Berlin Sans FB Demi" pitchFamily="34" charset="0"/>
              </a:rPr>
              <a:t>ini</a:t>
            </a:r>
            <a:r>
              <a:rPr lang="en-US" sz="2000" dirty="0" smtClean="0">
                <a:solidFill>
                  <a:srgbClr val="FFFF00"/>
                </a:solidFill>
                <a:latin typeface="Berlin Sans FB Demi" pitchFamily="34" charset="0"/>
              </a:rPr>
              <a:t>, </a:t>
            </a:r>
            <a:r>
              <a:rPr lang="en-US" sz="2000" dirty="0" err="1" smtClean="0">
                <a:solidFill>
                  <a:srgbClr val="FFFF00"/>
                </a:solidFill>
                <a:latin typeface="Berlin Sans FB Demi" pitchFamily="34" charset="0"/>
              </a:rPr>
              <a:t>walaupun</a:t>
            </a:r>
            <a:r>
              <a:rPr lang="en-US" sz="2000" dirty="0" smtClean="0">
                <a:solidFill>
                  <a:srgbClr val="FFFF00"/>
                </a:solidFill>
                <a:latin typeface="Berlin Sans FB Demi" pitchFamily="34" charset="0"/>
              </a:rPr>
              <a:t> </a:t>
            </a:r>
            <a:r>
              <a:rPr lang="en-US" sz="2000" dirty="0" err="1" smtClean="0">
                <a:solidFill>
                  <a:srgbClr val="FFFF00"/>
                </a:solidFill>
                <a:latin typeface="Berlin Sans FB Demi" pitchFamily="34" charset="0"/>
              </a:rPr>
              <a:t>Pengumuman</a:t>
            </a:r>
            <a:r>
              <a:rPr lang="en-US" sz="2000" dirty="0" smtClean="0">
                <a:solidFill>
                  <a:srgbClr val="FFFF00"/>
                </a:solidFill>
                <a:latin typeface="Berlin Sans FB Demi" pitchFamily="34" charset="0"/>
              </a:rPr>
              <a:t> </a:t>
            </a:r>
            <a:r>
              <a:rPr lang="en-US" sz="2000" dirty="0" err="1" smtClean="0">
                <a:solidFill>
                  <a:srgbClr val="FFFF00"/>
                </a:solidFill>
                <a:latin typeface="Berlin Sans FB Demi" pitchFamily="34" charset="0"/>
              </a:rPr>
              <a:t>dan</a:t>
            </a:r>
            <a:r>
              <a:rPr lang="en-US" sz="2000" dirty="0" smtClean="0">
                <a:solidFill>
                  <a:srgbClr val="FFFF00"/>
                </a:solidFill>
                <a:latin typeface="Berlin Sans FB Demi" pitchFamily="34" charset="0"/>
              </a:rPr>
              <a:t> </a:t>
            </a:r>
            <a:r>
              <a:rPr lang="en-US" sz="2000" dirty="0" err="1" smtClean="0">
                <a:solidFill>
                  <a:srgbClr val="FFFF00"/>
                </a:solidFill>
                <a:latin typeface="Berlin Sans FB Demi" pitchFamily="34" charset="0"/>
              </a:rPr>
              <a:t>Peringatan</a:t>
            </a:r>
            <a:r>
              <a:rPr lang="en-US" sz="2000" dirty="0" smtClean="0">
                <a:solidFill>
                  <a:srgbClr val="FFFF00"/>
                </a:solidFill>
                <a:latin typeface="Berlin Sans FB Demi" pitchFamily="34" charset="0"/>
              </a:rPr>
              <a:t> </a:t>
            </a:r>
            <a:r>
              <a:rPr lang="en-US" sz="2000" dirty="0" err="1" smtClean="0">
                <a:solidFill>
                  <a:srgbClr val="FFFF00"/>
                </a:solidFill>
                <a:latin typeface="Berlin Sans FB Demi" pitchFamily="34" charset="0"/>
              </a:rPr>
              <a:t>telah</a:t>
            </a:r>
            <a:r>
              <a:rPr lang="en-US" sz="2000" dirty="0" smtClean="0">
                <a:solidFill>
                  <a:srgbClr val="FFFF00"/>
                </a:solidFill>
                <a:latin typeface="Berlin Sans FB Demi" pitchFamily="34" charset="0"/>
              </a:rPr>
              <a:t> </a:t>
            </a:r>
            <a:r>
              <a:rPr lang="en-US" sz="2000" dirty="0" err="1" smtClean="0">
                <a:solidFill>
                  <a:srgbClr val="FFFF00"/>
                </a:solidFill>
                <a:latin typeface="Berlin Sans FB Demi" pitchFamily="34" charset="0"/>
              </a:rPr>
              <a:t>dipasang</a:t>
            </a:r>
            <a:r>
              <a:rPr lang="en-US" sz="2000" dirty="0" smtClean="0">
                <a:solidFill>
                  <a:srgbClr val="FFFF00"/>
                </a:solidFill>
                <a:latin typeface="Berlin Sans FB Demi" pitchFamily="34" charset="0"/>
              </a:rPr>
              <a:t>.</a:t>
            </a:r>
          </a:p>
          <a:p>
            <a:pPr algn="ctr"/>
            <a:endParaRPr lang="en-US" sz="2000" dirty="0" smtClean="0">
              <a:latin typeface="Berlin Sans FB Demi" pitchFamily="34" charset="0"/>
            </a:endParaRPr>
          </a:p>
          <a:p>
            <a:pPr algn="ctr"/>
            <a:r>
              <a:rPr lang="en-US" sz="2000" dirty="0" err="1" smtClean="0">
                <a:latin typeface="Berlin Sans FB Demi" pitchFamily="34" charset="0"/>
              </a:rPr>
              <a:t>Kami</a:t>
            </a:r>
            <a:r>
              <a:rPr lang="en-US" sz="2000" dirty="0" smtClean="0">
                <a:latin typeface="Berlin Sans FB Demi" pitchFamily="34" charset="0"/>
              </a:rPr>
              <a:t> </a:t>
            </a:r>
            <a:r>
              <a:rPr lang="en-US" sz="2000" dirty="0" err="1" smtClean="0">
                <a:latin typeface="Berlin Sans FB Demi" pitchFamily="34" charset="0"/>
              </a:rPr>
              <a:t>ucapkan</a:t>
            </a:r>
            <a:r>
              <a:rPr lang="en-US" sz="2000" dirty="0" smtClean="0">
                <a:latin typeface="Berlin Sans FB Demi" pitchFamily="34" charset="0"/>
              </a:rPr>
              <a:t> </a:t>
            </a:r>
            <a:r>
              <a:rPr lang="en-US" sz="2000" dirty="0" err="1" smtClean="0">
                <a:latin typeface="Berlin Sans FB Demi" pitchFamily="34" charset="0"/>
              </a:rPr>
              <a:t>Terima</a:t>
            </a:r>
            <a:r>
              <a:rPr lang="en-US" sz="2000" dirty="0" smtClean="0">
                <a:latin typeface="Berlin Sans FB Demi" pitchFamily="34" charset="0"/>
              </a:rPr>
              <a:t> </a:t>
            </a:r>
            <a:r>
              <a:rPr lang="en-US" sz="2000" dirty="0" err="1" smtClean="0">
                <a:latin typeface="Berlin Sans FB Demi" pitchFamily="34" charset="0"/>
              </a:rPr>
              <a:t>kasih</a:t>
            </a:r>
            <a:r>
              <a:rPr lang="en-US" sz="2000" dirty="0" smtClean="0">
                <a:latin typeface="Berlin Sans FB Demi" pitchFamily="34" charset="0"/>
              </a:rPr>
              <a:t> </a:t>
            </a:r>
            <a:r>
              <a:rPr lang="en-US" sz="2000" dirty="0" err="1" smtClean="0">
                <a:latin typeface="Berlin Sans FB Demi" pitchFamily="34" charset="0"/>
              </a:rPr>
              <a:t>atas</a:t>
            </a:r>
            <a:r>
              <a:rPr lang="en-US" sz="2000" dirty="0" smtClean="0">
                <a:latin typeface="Berlin Sans FB Demi" pitchFamily="34" charset="0"/>
              </a:rPr>
              <a:t> </a:t>
            </a:r>
            <a:r>
              <a:rPr lang="en-US" sz="2000" dirty="0" err="1" smtClean="0">
                <a:latin typeface="Berlin Sans FB Demi" pitchFamily="34" charset="0"/>
              </a:rPr>
              <a:t>Kepeduliannya</a:t>
            </a:r>
            <a:r>
              <a:rPr lang="en-US" sz="2000" dirty="0" smtClean="0">
                <a:latin typeface="Berlin Sans FB Demi" pitchFamily="34" charset="0"/>
              </a:rPr>
              <a:t>  &amp; </a:t>
            </a:r>
            <a:r>
              <a:rPr lang="en-US" sz="2000" dirty="0" err="1" smtClean="0">
                <a:latin typeface="Berlin Sans FB Demi" pitchFamily="34" charset="0"/>
              </a:rPr>
              <a:t>Bantuannya</a:t>
            </a:r>
            <a:r>
              <a:rPr lang="en-US" sz="2000" dirty="0" smtClean="0">
                <a:latin typeface="Berlin Sans FB Demi" pitchFamily="34" charset="0"/>
              </a:rPr>
              <a:t>.</a:t>
            </a:r>
          </a:p>
          <a:p>
            <a:pPr algn="ctr"/>
            <a:endParaRPr lang="en-US" sz="2000" dirty="0" smtClean="0">
              <a:latin typeface="Berlin Sans FB Demi" pitchFamily="34" charset="0"/>
            </a:endParaRPr>
          </a:p>
          <a:p>
            <a:pPr algn="ctr"/>
            <a:endParaRPr lang="en-US" sz="2000" dirty="0">
              <a:latin typeface="Berlin Sans FB Demi" pitchFamily="34" charset="0"/>
            </a:endParaRPr>
          </a:p>
        </p:txBody>
      </p:sp>
    </p:spTree>
  </p:cSld>
  <p:clrMapOvr>
    <a:masterClrMapping/>
  </p:clrMapOvr>
  <p:transition spd="slow" advClick="0" advTm="40000">
    <p:zoom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2" name="Straight Connector 11"/>
          <p:cNvCxnSpPr/>
          <p:nvPr/>
        </p:nvCxnSpPr>
        <p:spPr>
          <a:xfrm rot="10800000">
            <a:off x="609600" y="1281751"/>
            <a:ext cx="77724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rot="10800000">
            <a:off x="762000" y="1219201"/>
            <a:ext cx="77724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extBox 13"/>
          <p:cNvSpPr txBox="1">
            <a:spLocks noChangeArrowheads="1"/>
          </p:cNvSpPr>
          <p:nvPr/>
        </p:nvSpPr>
        <p:spPr bwMode="auto">
          <a:xfrm>
            <a:off x="304800" y="1437144"/>
            <a:ext cx="8305800" cy="29854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endParaRPr lang="en-US" dirty="0"/>
          </a:p>
          <a:p>
            <a:pPr>
              <a:defRPr/>
            </a:pPr>
            <a:r>
              <a:rPr lang="en-US" sz="2000" b="1" u="sng" dirty="0"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Info INSIDE </a:t>
            </a:r>
            <a:r>
              <a:rPr lang="en-US" sz="2000" b="1" u="sng" dirty="0" smtClean="0"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 / News </a:t>
            </a:r>
            <a:r>
              <a:rPr lang="en-US" sz="2000" b="1" u="sng" dirty="0"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of INSIDE </a:t>
            </a:r>
          </a:p>
          <a:p>
            <a:pPr>
              <a:defRPr/>
            </a:pPr>
            <a:endParaRPr lang="en-US" sz="1000" dirty="0"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</a:endParaRPr>
          </a:p>
          <a:p>
            <a:pPr>
              <a:defRPr/>
            </a:pPr>
            <a:r>
              <a:rPr lang="en-US" sz="2000" dirty="0" err="1"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Untuk</a:t>
            </a:r>
            <a:r>
              <a:rPr lang="en-US" sz="2000" dirty="0"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 info INSIDE yang </a:t>
            </a:r>
            <a:r>
              <a:rPr lang="en-US" sz="2000" dirty="0" err="1"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di</a:t>
            </a:r>
            <a:r>
              <a:rPr lang="en-US" sz="2000" dirty="0"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 </a:t>
            </a:r>
            <a:r>
              <a:rPr lang="en-US" sz="2000" dirty="0" err="1"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tampilkan</a:t>
            </a:r>
            <a:r>
              <a:rPr lang="en-US" sz="2000" dirty="0"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 </a:t>
            </a:r>
            <a:r>
              <a:rPr lang="en-US" sz="2000" dirty="0" err="1"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di</a:t>
            </a:r>
            <a:r>
              <a:rPr lang="en-US" sz="2000" dirty="0"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 Resident Info TV Channel </a:t>
            </a:r>
            <a:r>
              <a:rPr lang="en-US" sz="2000" dirty="0" err="1"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pada</a:t>
            </a:r>
            <a:r>
              <a:rPr lang="en-US" sz="2000" dirty="0"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 </a:t>
            </a:r>
            <a:r>
              <a:rPr lang="en-US" sz="2000" dirty="0" err="1"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bulan-bulan</a:t>
            </a:r>
            <a:r>
              <a:rPr lang="en-US" sz="2000" dirty="0"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 </a:t>
            </a:r>
            <a:r>
              <a:rPr lang="en-US" sz="2000" dirty="0" err="1"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sebelumnya</a:t>
            </a:r>
            <a:r>
              <a:rPr lang="en-US" sz="2000" dirty="0"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, </a:t>
            </a:r>
            <a:r>
              <a:rPr lang="en-US" sz="2000" dirty="0" err="1"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dapat</a:t>
            </a:r>
            <a:r>
              <a:rPr lang="en-US" sz="2000" dirty="0"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 </a:t>
            </a:r>
            <a:r>
              <a:rPr lang="en-US" sz="2000" dirty="0" err="1"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dilihat</a:t>
            </a:r>
            <a:r>
              <a:rPr lang="en-US" sz="2000" dirty="0"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 </a:t>
            </a:r>
            <a:r>
              <a:rPr lang="en-US" sz="2000" dirty="0" err="1"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kembali</a:t>
            </a:r>
            <a:r>
              <a:rPr lang="en-US" sz="2000" dirty="0"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 </a:t>
            </a:r>
            <a:r>
              <a:rPr lang="en-US" sz="2000" dirty="0" err="1"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di</a:t>
            </a:r>
            <a:r>
              <a:rPr lang="en-US" sz="2000" dirty="0"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 </a:t>
            </a:r>
            <a:endParaRPr lang="en-US" sz="2000" dirty="0" smtClean="0">
              <a:solidFill>
                <a:schemeClr val="accent5">
                  <a:lumMod val="60000"/>
                  <a:lumOff val="40000"/>
                </a:schemeClr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</a:endParaRPr>
          </a:p>
          <a:p>
            <a:pPr>
              <a:defRPr/>
            </a:pPr>
            <a:r>
              <a:rPr lang="en-US" sz="2000" u="sng" dirty="0" smtClean="0">
                <a:solidFill>
                  <a:srgbClr val="FF0000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www.cambridge.co.id</a:t>
            </a:r>
            <a:endParaRPr lang="en-US" sz="2000" u="sng" dirty="0">
              <a:solidFill>
                <a:srgbClr val="FF0000"/>
              </a:solidFill>
              <a:effectLst>
                <a:glow rad="63500">
                  <a:schemeClr val="accent1">
                    <a:satMod val="175000"/>
                    <a:alpha val="40000"/>
                  </a:schemeClr>
                </a:glow>
              </a:effectLst>
            </a:endParaRPr>
          </a:p>
          <a:p>
            <a:pPr>
              <a:defRPr/>
            </a:pPr>
            <a:r>
              <a:rPr lang="en-US" sz="2000" dirty="0" err="1">
                <a:solidFill>
                  <a:srgbClr val="FFFF00"/>
                </a:solidFill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Terutama</a:t>
            </a:r>
            <a:r>
              <a:rPr lang="en-US" sz="2000" dirty="0">
                <a:solidFill>
                  <a:srgbClr val="FFFF00"/>
                </a:solidFill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 </a:t>
            </a:r>
            <a:r>
              <a:rPr lang="en-US" sz="2000" dirty="0" err="1">
                <a:solidFill>
                  <a:srgbClr val="FFFF00"/>
                </a:solidFill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bagi</a:t>
            </a:r>
            <a:r>
              <a:rPr lang="en-US" sz="2000" dirty="0">
                <a:solidFill>
                  <a:srgbClr val="FFFF00"/>
                </a:solidFill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 Resident </a:t>
            </a:r>
            <a:r>
              <a:rPr lang="en-US" sz="2000" dirty="0" smtClean="0">
                <a:solidFill>
                  <a:srgbClr val="FFFF00"/>
                </a:solidFill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yang </a:t>
            </a:r>
            <a:r>
              <a:rPr lang="en-US" sz="2000" dirty="0" err="1" smtClean="0">
                <a:solidFill>
                  <a:srgbClr val="FFFF00"/>
                </a:solidFill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baru</a:t>
            </a:r>
            <a:r>
              <a:rPr lang="en-US" sz="2000" dirty="0">
                <a:solidFill>
                  <a:srgbClr val="FFFF00"/>
                </a:solidFill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, </a:t>
            </a:r>
            <a:r>
              <a:rPr lang="en-US" sz="2000" dirty="0" err="1">
                <a:solidFill>
                  <a:srgbClr val="FFFF00"/>
                </a:solidFill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diwajibkan</a:t>
            </a:r>
            <a:r>
              <a:rPr lang="en-US" sz="2000" dirty="0">
                <a:solidFill>
                  <a:srgbClr val="FFFF00"/>
                </a:solidFill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 </a:t>
            </a:r>
            <a:r>
              <a:rPr lang="en-US" sz="2000" dirty="0" err="1">
                <a:solidFill>
                  <a:srgbClr val="FFFF00"/>
                </a:solidFill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untuk</a:t>
            </a:r>
            <a:r>
              <a:rPr lang="en-US" sz="2000" dirty="0">
                <a:solidFill>
                  <a:srgbClr val="FFFF00"/>
                </a:solidFill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 </a:t>
            </a:r>
            <a:r>
              <a:rPr lang="en-US" sz="2000" dirty="0" err="1">
                <a:solidFill>
                  <a:srgbClr val="FFFF00"/>
                </a:solidFill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membaca</a:t>
            </a:r>
            <a:r>
              <a:rPr lang="en-US" sz="2000" dirty="0">
                <a:solidFill>
                  <a:srgbClr val="FFFF00"/>
                </a:solidFill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 </a:t>
            </a:r>
            <a:r>
              <a:rPr lang="en-US" sz="2000" dirty="0" err="1">
                <a:solidFill>
                  <a:srgbClr val="FFFF00"/>
                </a:solidFill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dan</a:t>
            </a:r>
            <a:r>
              <a:rPr lang="en-US" sz="2000" dirty="0">
                <a:solidFill>
                  <a:srgbClr val="FFFF00"/>
                </a:solidFill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 </a:t>
            </a:r>
            <a:r>
              <a:rPr lang="en-US" sz="2000" dirty="0" err="1">
                <a:solidFill>
                  <a:srgbClr val="FFFF00"/>
                </a:solidFill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memahaminya</a:t>
            </a:r>
            <a:r>
              <a:rPr lang="en-US" sz="2000" dirty="0">
                <a:solidFill>
                  <a:srgbClr val="FFFF00"/>
                </a:solidFill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 </a:t>
            </a:r>
            <a:r>
              <a:rPr lang="en-US" sz="2000" dirty="0" err="1">
                <a:solidFill>
                  <a:srgbClr val="FFFF00"/>
                </a:solidFill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serta</a:t>
            </a:r>
            <a:r>
              <a:rPr lang="en-US" sz="2000" dirty="0">
                <a:solidFill>
                  <a:srgbClr val="FFFF00"/>
                </a:solidFill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 </a:t>
            </a:r>
            <a:r>
              <a:rPr lang="en-US" sz="2000" dirty="0" err="1">
                <a:solidFill>
                  <a:srgbClr val="FFFF00"/>
                </a:solidFill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mensosialisasikan</a:t>
            </a:r>
            <a:r>
              <a:rPr lang="en-US" sz="2000" dirty="0">
                <a:solidFill>
                  <a:srgbClr val="FFFF00"/>
                </a:solidFill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 </a:t>
            </a:r>
            <a:r>
              <a:rPr lang="en-US" sz="2000" dirty="0" err="1">
                <a:solidFill>
                  <a:srgbClr val="FFFF00"/>
                </a:solidFill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kepada</a:t>
            </a:r>
            <a:r>
              <a:rPr lang="en-US" sz="2000" dirty="0">
                <a:solidFill>
                  <a:srgbClr val="FFFF00"/>
                </a:solidFill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 </a:t>
            </a:r>
            <a:r>
              <a:rPr lang="en-US" sz="2000" dirty="0" err="1">
                <a:solidFill>
                  <a:srgbClr val="FFFF00"/>
                </a:solidFill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seluruh</a:t>
            </a:r>
            <a:r>
              <a:rPr lang="en-US" sz="2000" dirty="0">
                <a:solidFill>
                  <a:srgbClr val="FFFF00"/>
                </a:solidFill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 </a:t>
            </a:r>
            <a:r>
              <a:rPr lang="en-US" sz="2000" dirty="0" err="1">
                <a:solidFill>
                  <a:srgbClr val="FFFF00"/>
                </a:solidFill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keluarga</a:t>
            </a:r>
            <a:r>
              <a:rPr lang="en-US" sz="2000" dirty="0">
                <a:solidFill>
                  <a:srgbClr val="FFFF00"/>
                </a:solidFill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 </a:t>
            </a:r>
            <a:r>
              <a:rPr lang="en-US" sz="2000" dirty="0" err="1">
                <a:solidFill>
                  <a:srgbClr val="FFFF00"/>
                </a:solidFill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dan</a:t>
            </a:r>
            <a:r>
              <a:rPr lang="en-US" sz="2000" dirty="0">
                <a:solidFill>
                  <a:srgbClr val="FFFF00"/>
                </a:solidFill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 </a:t>
            </a:r>
            <a:r>
              <a:rPr lang="en-US" sz="2000" dirty="0" err="1">
                <a:solidFill>
                  <a:srgbClr val="FFFF00"/>
                </a:solidFill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pekerja-pekerjanya</a:t>
            </a:r>
            <a:r>
              <a:rPr lang="en-US" sz="2000" dirty="0">
                <a:solidFill>
                  <a:srgbClr val="FFFF00"/>
                </a:solidFill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. </a:t>
            </a:r>
            <a:endParaRPr lang="en-US" sz="2000" dirty="0" smtClean="0">
              <a:solidFill>
                <a:srgbClr val="FFFF00"/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</a:endParaRPr>
          </a:p>
          <a:p>
            <a:pPr>
              <a:defRPr/>
            </a:pPr>
            <a:r>
              <a:rPr lang="en-US" sz="2000" dirty="0" err="1" smtClean="0">
                <a:solidFill>
                  <a:srgbClr val="FFFF00"/>
                </a:solidFill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Kerjasama</a:t>
            </a:r>
            <a:r>
              <a:rPr lang="en-US" sz="2000" dirty="0" smtClean="0">
                <a:solidFill>
                  <a:srgbClr val="FFFF00"/>
                </a:solidFill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 Resident </a:t>
            </a:r>
            <a:r>
              <a:rPr lang="en-US" sz="2000" dirty="0" err="1" smtClean="0">
                <a:solidFill>
                  <a:srgbClr val="FFFF00"/>
                </a:solidFill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dalam</a:t>
            </a:r>
            <a:r>
              <a:rPr lang="en-US" sz="2000" dirty="0" smtClean="0">
                <a:solidFill>
                  <a:srgbClr val="FFFF00"/>
                </a:solidFill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 </a:t>
            </a:r>
            <a:r>
              <a:rPr lang="en-US" sz="2000" dirty="0" err="1" smtClean="0">
                <a:solidFill>
                  <a:srgbClr val="FFFF00"/>
                </a:solidFill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hal</a:t>
            </a:r>
            <a:r>
              <a:rPr lang="en-US" sz="2000" dirty="0" smtClean="0">
                <a:solidFill>
                  <a:srgbClr val="FFFF00"/>
                </a:solidFill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 </a:t>
            </a:r>
            <a:r>
              <a:rPr lang="en-US" sz="2000" dirty="0" err="1" smtClean="0">
                <a:solidFill>
                  <a:srgbClr val="FFFF00"/>
                </a:solidFill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ini</a:t>
            </a:r>
            <a:r>
              <a:rPr lang="en-US" sz="2000" dirty="0" smtClean="0">
                <a:solidFill>
                  <a:srgbClr val="FFFF00"/>
                </a:solidFill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 </a:t>
            </a:r>
            <a:r>
              <a:rPr lang="en-US" sz="2000" dirty="0" err="1" smtClean="0">
                <a:solidFill>
                  <a:srgbClr val="FFFF00"/>
                </a:solidFill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sangat</a:t>
            </a:r>
            <a:r>
              <a:rPr lang="en-US" sz="2000" dirty="0" smtClean="0">
                <a:solidFill>
                  <a:srgbClr val="FFFF00"/>
                </a:solidFill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 </a:t>
            </a:r>
            <a:r>
              <a:rPr lang="en-US" sz="2000" dirty="0" err="1" smtClean="0">
                <a:solidFill>
                  <a:srgbClr val="FFFF00"/>
                </a:solidFill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kami</a:t>
            </a:r>
            <a:r>
              <a:rPr lang="en-US" sz="2000" dirty="0" smtClean="0">
                <a:solidFill>
                  <a:srgbClr val="FFFF00"/>
                </a:solidFill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 </a:t>
            </a:r>
            <a:r>
              <a:rPr lang="en-US" sz="2000" dirty="0" err="1" smtClean="0">
                <a:solidFill>
                  <a:srgbClr val="FFFF00"/>
                </a:solidFill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hargai</a:t>
            </a:r>
            <a:endParaRPr lang="en-US" sz="2000" dirty="0">
              <a:solidFill>
                <a:srgbClr val="FFFF00"/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91152" y="4540984"/>
            <a:ext cx="8305800" cy="1631216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en-US" sz="2000" dirty="0">
                <a:effectLst>
                  <a:glow rad="63500">
                    <a:schemeClr val="accent3">
                      <a:satMod val="175000"/>
                      <a:alpha val="40000"/>
                    </a:schemeClr>
                  </a:glow>
                </a:effectLst>
              </a:rPr>
              <a:t>Please visit our </a:t>
            </a:r>
            <a:r>
              <a:rPr lang="en-US" sz="2000" dirty="0" smtClean="0">
                <a:effectLst>
                  <a:glow rad="63500">
                    <a:schemeClr val="accent3">
                      <a:satMod val="175000"/>
                      <a:alpha val="40000"/>
                    </a:schemeClr>
                  </a:glow>
                </a:effectLst>
              </a:rPr>
              <a:t>website at </a:t>
            </a:r>
            <a:r>
              <a:rPr lang="en-US" sz="2000" dirty="0">
                <a:effectLst>
                  <a:glow rad="63500">
                    <a:schemeClr val="accent3">
                      <a:satMod val="175000"/>
                      <a:alpha val="40000"/>
                    </a:schemeClr>
                  </a:glow>
                </a:effectLst>
              </a:rPr>
              <a:t>: </a:t>
            </a:r>
            <a:r>
              <a:rPr lang="en-US" sz="2000" u="sng" dirty="0">
                <a:solidFill>
                  <a:srgbClr val="FF0000"/>
                </a:solidFill>
                <a:effectLst>
                  <a:glow rad="63500">
                    <a:schemeClr val="accent3">
                      <a:satMod val="175000"/>
                      <a:alpha val="40000"/>
                    </a:schemeClr>
                  </a:glow>
                </a:effectLst>
              </a:rPr>
              <a:t>www.cambridge.co.id</a:t>
            </a:r>
            <a:endParaRPr lang="en-US" sz="2000" dirty="0">
              <a:solidFill>
                <a:srgbClr val="FF0000"/>
              </a:solidFill>
              <a:effectLst>
                <a:glow rad="63500">
                  <a:schemeClr val="accent3">
                    <a:satMod val="175000"/>
                    <a:alpha val="40000"/>
                  </a:schemeClr>
                </a:glow>
              </a:effectLst>
            </a:endParaRPr>
          </a:p>
          <a:p>
            <a:pPr>
              <a:defRPr/>
            </a:pPr>
            <a:r>
              <a:rPr lang="en-US" sz="2000" dirty="0" smtClean="0">
                <a:effectLst>
                  <a:glow rad="63500">
                    <a:schemeClr val="accent3">
                      <a:satMod val="175000"/>
                      <a:alpha val="40000"/>
                    </a:schemeClr>
                  </a:glow>
                </a:effectLst>
              </a:rPr>
              <a:t>To update previous and current events, You are required to pass on every detail of Information to your family members as well as to your private workers (</a:t>
            </a:r>
            <a:r>
              <a:rPr lang="en-US" sz="2000" dirty="0" err="1" smtClean="0">
                <a:effectLst>
                  <a:glow rad="63500">
                    <a:schemeClr val="accent3">
                      <a:satMod val="175000"/>
                      <a:alpha val="40000"/>
                    </a:schemeClr>
                  </a:glow>
                </a:effectLst>
              </a:rPr>
              <a:t>i.e</a:t>
            </a:r>
            <a:r>
              <a:rPr lang="en-US" sz="2000" dirty="0" smtClean="0">
                <a:effectLst>
                  <a:glow rad="63500">
                    <a:schemeClr val="accent3">
                      <a:satMod val="175000"/>
                      <a:alpha val="40000"/>
                    </a:schemeClr>
                  </a:glow>
                </a:effectLst>
              </a:rPr>
              <a:t> maids, drivers etc).</a:t>
            </a:r>
          </a:p>
          <a:p>
            <a:pPr>
              <a:defRPr/>
            </a:pPr>
            <a:r>
              <a:rPr lang="en-US" sz="2000" dirty="0" smtClean="0">
                <a:solidFill>
                  <a:srgbClr val="FFFF00"/>
                </a:solidFill>
                <a:effectLst>
                  <a:glow rad="63500">
                    <a:schemeClr val="accent3">
                      <a:satMod val="175000"/>
                      <a:alpha val="40000"/>
                    </a:schemeClr>
                  </a:glow>
                </a:effectLst>
              </a:rPr>
              <a:t>Your COOPERATION on this matter is highly appreciated.</a:t>
            </a:r>
            <a:endParaRPr lang="en-US" sz="2000" dirty="0">
              <a:solidFill>
                <a:srgbClr val="FFFF00"/>
              </a:solidFill>
              <a:effectLst>
                <a:glow rad="63500">
                  <a:schemeClr val="accent3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10" name="Rectangle 1"/>
          <p:cNvSpPr>
            <a:spLocks noChangeArrowheads="1"/>
          </p:cNvSpPr>
          <p:nvPr/>
        </p:nvSpPr>
        <p:spPr bwMode="auto">
          <a:xfrm>
            <a:off x="1066800" y="0"/>
            <a:ext cx="7848600" cy="17543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r" eaLnBrk="0" hangingPunct="0">
              <a:defRPr/>
            </a:pPr>
            <a:r>
              <a:rPr lang="en-US" sz="2400" b="1" spc="150" dirty="0" smtClean="0">
                <a:ln w="11430">
                  <a:solidFill>
                    <a:srgbClr val="FFFF00"/>
                  </a:solidFill>
                </a:ln>
                <a:solidFill>
                  <a:srgbClr val="FFFF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  <a:reflection blurRad="6350" stA="55000" endA="300" endPos="45500" dir="5400000" sy="-100000" algn="bl" rotWithShape="0"/>
                </a:effectLst>
                <a:latin typeface="Harlow Solid Italic" pitchFamily="82" charset="0"/>
                <a:ea typeface="Calibri" pitchFamily="34" charset="0"/>
                <a:cs typeface="Times New Roman" pitchFamily="18" charset="0"/>
              </a:rPr>
              <a:t>(</a:t>
            </a:r>
            <a:r>
              <a:rPr lang="en-US" sz="2400" b="1" spc="150" dirty="0" err="1" smtClean="0">
                <a:ln w="11430">
                  <a:solidFill>
                    <a:srgbClr val="FFFF00"/>
                  </a:solidFill>
                </a:ln>
                <a:solidFill>
                  <a:srgbClr val="FFFF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  <a:reflection blurRad="6350" stA="55000" endA="300" endPos="45500" dir="5400000" sy="-100000" algn="bl" rotWithShape="0"/>
                </a:effectLst>
                <a:latin typeface="Harlow Solid Italic" pitchFamily="82" charset="0"/>
                <a:ea typeface="Calibri" pitchFamily="34" charset="0"/>
                <a:cs typeface="Times New Roman" pitchFamily="18" charset="0"/>
              </a:rPr>
              <a:t>Agustus</a:t>
            </a:r>
            <a:r>
              <a:rPr lang="en-US" sz="2400" b="1" spc="150" dirty="0" smtClean="0">
                <a:ln w="11430">
                  <a:solidFill>
                    <a:srgbClr val="FFFF00"/>
                  </a:solidFill>
                </a:ln>
                <a:solidFill>
                  <a:srgbClr val="FFFF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  <a:reflection blurRad="6350" stA="55000" endA="300" endPos="45500" dir="5400000" sy="-100000" algn="bl" rotWithShape="0"/>
                </a:effectLst>
                <a:latin typeface="Harlow Solid Italic" pitchFamily="82" charset="0"/>
                <a:ea typeface="Calibri" pitchFamily="34" charset="0"/>
                <a:cs typeface="Times New Roman" pitchFamily="18" charset="0"/>
              </a:rPr>
              <a:t> 2013)</a:t>
            </a:r>
            <a:r>
              <a:rPr lang="en-US" sz="2400" b="1" spc="150" dirty="0" smtClean="0">
                <a:ln w="11430">
                  <a:solidFill>
                    <a:srgbClr val="FFFF00"/>
                  </a:solidFill>
                </a:ln>
                <a:solidFill>
                  <a:srgbClr val="FFFF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  <a:reflection blurRad="6350" stA="55000" endA="300" endPos="45500" dir="5400000" sy="-100000" algn="bl" rotWithShape="0"/>
                </a:effectLst>
                <a:latin typeface="Footlight MT Light" pitchFamily="18" charset="0"/>
                <a:ea typeface="Calibri" pitchFamily="34" charset="0"/>
                <a:cs typeface="Times New Roman" pitchFamily="18" charset="0"/>
              </a:rPr>
              <a:t>  </a:t>
            </a:r>
            <a:r>
              <a:rPr lang="en-US" sz="8000" b="1" spc="150" dirty="0" smtClean="0">
                <a:ln w="11430">
                  <a:solidFill>
                    <a:srgbClr val="FFFF00"/>
                  </a:solidFill>
                </a:ln>
                <a:solidFill>
                  <a:srgbClr val="FFFF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  <a:reflection blurRad="6350" stA="55000" endA="300" endPos="45500" dir="5400000" sy="-100000" algn="bl" rotWithShape="0"/>
                </a:effectLst>
                <a:latin typeface="Footlight MT Light" pitchFamily="18" charset="0"/>
                <a:ea typeface="Calibri" pitchFamily="34" charset="0"/>
                <a:cs typeface="Times New Roman" pitchFamily="18" charset="0"/>
              </a:rPr>
              <a:t>IN</a:t>
            </a:r>
            <a:r>
              <a:rPr lang="en-US" sz="5400" b="1" spc="150" dirty="0" smtClean="0">
                <a:ln w="11430">
                  <a:solidFill>
                    <a:srgbClr val="FFFF00"/>
                  </a:solidFill>
                </a:ln>
                <a:solidFill>
                  <a:srgbClr val="FFFF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  <a:reflection blurRad="6350" stA="55000" endA="300" endPos="45500" dir="5400000" sy="-100000" algn="bl" rotWithShape="0"/>
                </a:effectLst>
                <a:latin typeface="Footlight MT Light" pitchFamily="18" charset="0"/>
                <a:ea typeface="Calibri" pitchFamily="34" charset="0"/>
                <a:cs typeface="Times New Roman" pitchFamily="18" charset="0"/>
              </a:rPr>
              <a:t>SIDE</a:t>
            </a:r>
            <a:r>
              <a:rPr lang="en-US" sz="2600" b="1" spc="150" dirty="0" smtClean="0">
                <a:ln w="11430">
                  <a:solidFill>
                    <a:srgbClr val="FFFF00"/>
                  </a:solidFill>
                </a:ln>
                <a:solidFill>
                  <a:srgbClr val="FFFF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  <a:reflection blurRad="6350" stA="55000" endA="300" endPos="45500" dir="5400000" sy="-100000" algn="bl" rotWithShape="0"/>
                </a:effectLst>
                <a:latin typeface="Footlight MT Light" pitchFamily="18" charset="0"/>
                <a:ea typeface="Calibri" pitchFamily="34" charset="0"/>
                <a:cs typeface="Times New Roman" pitchFamily="18" charset="0"/>
              </a:rPr>
              <a:t> </a:t>
            </a:r>
            <a:endParaRPr lang="en-US" sz="2600" b="1" spc="150" dirty="0">
              <a:ln w="11430">
                <a:solidFill>
                  <a:srgbClr val="FFFF00"/>
                </a:solidFill>
              </a:ln>
              <a:solidFill>
                <a:srgbClr val="FFFF00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  <a:reflection blurRad="6350" stA="55000" endA="300" endPos="45500" dir="5400000" sy="-100000" algn="bl" rotWithShape="0"/>
              </a:effectLst>
              <a:latin typeface="Footlight MT Light" pitchFamily="18" charset="0"/>
              <a:ea typeface="Calibri" pitchFamily="34" charset="0"/>
              <a:cs typeface="Times New Roman" pitchFamily="18" charset="0"/>
            </a:endParaRPr>
          </a:p>
          <a:p>
            <a:pPr algn="r" eaLnBrk="0" hangingPunct="0">
              <a:defRPr/>
            </a:pPr>
            <a:r>
              <a:rPr lang="en-US" sz="2800" b="1" spc="150" dirty="0">
                <a:ln w="11430">
                  <a:solidFill>
                    <a:srgbClr val="FFFF00"/>
                  </a:solidFill>
                </a:ln>
                <a:solidFill>
                  <a:srgbClr val="FFFF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  <a:reflection blurRad="6350" stA="55000" endA="300" endPos="45500" dir="5400000" sy="-100000" algn="bl" rotWithShape="0"/>
                </a:effectLst>
                <a:latin typeface="Footlight MT Light" pitchFamily="18" charset="0"/>
                <a:ea typeface="Calibri" pitchFamily="34" charset="0"/>
                <a:cs typeface="Times New Roman" pitchFamily="18" charset="0"/>
              </a:rPr>
              <a:t>The Cambridge </a:t>
            </a:r>
            <a:r>
              <a:rPr lang="en-US" sz="2800" b="1" spc="150" dirty="0" smtClean="0">
                <a:ln w="11430">
                  <a:solidFill>
                    <a:srgbClr val="FFFF00"/>
                  </a:solidFill>
                </a:ln>
                <a:solidFill>
                  <a:srgbClr val="FFFF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  <a:reflection blurRad="6350" stA="55000" endA="300" endPos="45500" dir="5400000" sy="-100000" algn="bl" rotWithShape="0"/>
                </a:effectLst>
                <a:latin typeface="Footlight MT Light" pitchFamily="18" charset="0"/>
                <a:ea typeface="Calibri" pitchFamily="34" charset="0"/>
                <a:cs typeface="Times New Roman" pitchFamily="18" charset="0"/>
              </a:rPr>
              <a:t>Condominium</a:t>
            </a:r>
            <a:r>
              <a:rPr lang="en-US" sz="2600" b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Footlight MT Light" pitchFamily="18" charset="0"/>
                <a:ea typeface="Calibri" pitchFamily="34" charset="0"/>
                <a:cs typeface="Times New Roman" pitchFamily="18" charset="0"/>
              </a:rPr>
              <a:t> </a:t>
            </a:r>
            <a:endParaRPr lang="id-ID" b="1" spc="150" dirty="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  <a:latin typeface="Arial" pitchFamily="34" charset="0"/>
            </a:endParaRPr>
          </a:p>
        </p:txBody>
      </p:sp>
    </p:spTree>
  </p:cSld>
  <p:clrMapOvr>
    <a:masterClrMapping/>
  </p:clrMapOvr>
  <p:transition spd="slow" advClick="0" advTm="40000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7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3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3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1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6"/>
          <p:cNvGrpSpPr>
            <a:grpSpLocks/>
          </p:cNvGrpSpPr>
          <p:nvPr/>
        </p:nvGrpSpPr>
        <p:grpSpPr bwMode="auto">
          <a:xfrm>
            <a:off x="762000" y="200025"/>
            <a:ext cx="7696200" cy="1231900"/>
            <a:chOff x="914400" y="4822208"/>
            <a:chExt cx="7696200" cy="1232848"/>
          </a:xfrm>
        </p:grpSpPr>
        <p:sp>
          <p:nvSpPr>
            <p:cNvPr id="26" name="Round Diagonal Corner Rectangle 25"/>
            <p:cNvSpPr/>
            <p:nvPr/>
          </p:nvSpPr>
          <p:spPr>
            <a:xfrm>
              <a:off x="914400" y="5341720"/>
              <a:ext cx="7253288" cy="713336"/>
            </a:xfrm>
            <a:prstGeom prst="round2DiagRect">
              <a:avLst>
                <a:gd name="adj1" fmla="val 50000"/>
                <a:gd name="adj2" fmla="val 0"/>
              </a:avLst>
            </a:prstGeom>
            <a:solidFill>
              <a:srgbClr val="003300"/>
            </a:solidFill>
            <a:ln w="12700">
              <a:solidFill>
                <a:srgbClr val="0066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b="1" dirty="0">
                  <a:ln w="10541" cmpd="sng">
                    <a:noFill/>
                    <a:prstDash val="solid"/>
                  </a:ln>
                  <a:solidFill>
                    <a:prstClr val="white"/>
                  </a:solidFill>
                </a:rPr>
                <a:t>.……………  </a:t>
              </a:r>
              <a:endParaRPr lang="en-US" dirty="0">
                <a:ln w="10541" cmpd="sng">
                  <a:noFill/>
                  <a:prstDash val="solid"/>
                </a:ln>
                <a:solidFill>
                  <a:prstClr val="white"/>
                </a:solidFill>
              </a:endParaRPr>
            </a:p>
          </p:txBody>
        </p:sp>
        <p:sp>
          <p:nvSpPr>
            <p:cNvPr id="27" name="Round Diagonal Corner Rectangle 26"/>
            <p:cNvSpPr/>
            <p:nvPr/>
          </p:nvSpPr>
          <p:spPr>
            <a:xfrm>
              <a:off x="990600" y="5232098"/>
              <a:ext cx="7510463" cy="760998"/>
            </a:xfrm>
            <a:prstGeom prst="round2DiagRect">
              <a:avLst>
                <a:gd name="adj1" fmla="val 50000"/>
                <a:gd name="adj2" fmla="val 0"/>
              </a:avLst>
            </a:prstGeom>
            <a:gradFill flip="none" rotWithShape="1">
              <a:gsLst>
                <a:gs pos="43000">
                  <a:srgbClr val="DDEBCF"/>
                </a:gs>
                <a:gs pos="50000">
                  <a:srgbClr val="9CB86E"/>
                </a:gs>
                <a:gs pos="100000">
                  <a:srgbClr val="156B13"/>
                </a:gs>
              </a:gsLst>
              <a:lin ang="10800000" scaled="1"/>
              <a:tileRect/>
            </a:gra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n w="10541" cmpd="sng">
                  <a:noFill/>
                  <a:prstDash val="solid"/>
                </a:ln>
                <a:solidFill>
                  <a:prstClr val="white"/>
                </a:solidFill>
              </a:endParaRPr>
            </a:p>
          </p:txBody>
        </p:sp>
        <p:sp>
          <p:nvSpPr>
            <p:cNvPr id="28" name="Oval 27"/>
            <p:cNvSpPr/>
            <p:nvPr/>
          </p:nvSpPr>
          <p:spPr>
            <a:xfrm>
              <a:off x="7315200" y="4822208"/>
              <a:ext cx="1295400" cy="1218550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rgbClr val="0066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solidFill>
                  <a:prstClr val="white"/>
                </a:solidFill>
              </a:endParaRPr>
            </a:p>
          </p:txBody>
        </p:sp>
      </p:grpSp>
      <p:pic>
        <p:nvPicPr>
          <p:cNvPr id="22" name="Picture 2" descr="H:\GMTS\Logo Cambridge\CAMBRIDGE-4.jp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329488" y="354013"/>
            <a:ext cx="990600" cy="904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3" name="Rectangle 14"/>
          <p:cNvSpPr>
            <a:spLocks noChangeArrowheads="1"/>
          </p:cNvSpPr>
          <p:nvPr/>
        </p:nvSpPr>
        <p:spPr bwMode="auto">
          <a:xfrm>
            <a:off x="5334000" y="755650"/>
            <a:ext cx="17399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>
                <a:solidFill>
                  <a:srgbClr val="006600"/>
                </a:solidFill>
                <a:latin typeface="Cambria" pitchFamily="18" charset="0"/>
              </a:rPr>
              <a:t>REMINDER</a:t>
            </a:r>
            <a:endParaRPr lang="id-ID"/>
          </a:p>
        </p:txBody>
      </p:sp>
      <p:sp>
        <p:nvSpPr>
          <p:cNvPr id="11" name="TextBox 10"/>
          <p:cNvSpPr txBox="1"/>
          <p:nvPr/>
        </p:nvSpPr>
        <p:spPr>
          <a:xfrm>
            <a:off x="457200" y="1524000"/>
            <a:ext cx="82296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u="sng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 Demi" pitchFamily="34" charset="0"/>
              </a:rPr>
              <a:t>PROSEDURE KEADAAN DARURAT</a:t>
            </a:r>
            <a:endParaRPr lang="en-US" sz="1200" u="sng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erlin Sans FB Demi" pitchFamily="34" charset="0"/>
            </a:endParaRPr>
          </a:p>
          <a:p>
            <a:pPr algn="ctr"/>
            <a:r>
              <a:rPr lang="en-US" sz="2800" u="sng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 Demi" pitchFamily="34" charset="0"/>
              </a:rPr>
              <a:t>PENYELAMATAN MANDIRI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228600" y="2667000"/>
            <a:ext cx="8534400" cy="42165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err="1" smtClean="0">
                <a:latin typeface="Berlin Sans FB Demi" pitchFamily="34" charset="0"/>
              </a:rPr>
              <a:t>Diingatkan</a:t>
            </a:r>
            <a:r>
              <a:rPr lang="en-US" sz="2000" dirty="0" smtClean="0">
                <a:latin typeface="Berlin Sans FB Demi" pitchFamily="34" charset="0"/>
              </a:rPr>
              <a:t> </a:t>
            </a:r>
            <a:r>
              <a:rPr lang="en-US" sz="2000" dirty="0" err="1" smtClean="0">
                <a:latin typeface="Berlin Sans FB Demi" pitchFamily="34" charset="0"/>
              </a:rPr>
              <a:t>kepada</a:t>
            </a:r>
            <a:r>
              <a:rPr lang="en-US" sz="2000" dirty="0" smtClean="0">
                <a:latin typeface="Berlin Sans FB Demi" pitchFamily="34" charset="0"/>
              </a:rPr>
              <a:t> </a:t>
            </a:r>
            <a:r>
              <a:rPr lang="en-US" sz="2000" dirty="0" err="1" smtClean="0">
                <a:latin typeface="Berlin Sans FB Demi" pitchFamily="34" charset="0"/>
              </a:rPr>
              <a:t>seluruh</a:t>
            </a:r>
            <a:r>
              <a:rPr lang="en-US" sz="2000" dirty="0" smtClean="0">
                <a:latin typeface="Berlin Sans FB Demi" pitchFamily="34" charset="0"/>
              </a:rPr>
              <a:t> Resident, </a:t>
            </a:r>
            <a:r>
              <a:rPr lang="en-US" sz="2000" dirty="0" err="1" smtClean="0">
                <a:latin typeface="Berlin Sans FB Demi" pitchFamily="34" charset="0"/>
              </a:rPr>
              <a:t>Anggota</a:t>
            </a:r>
            <a:r>
              <a:rPr lang="en-US" sz="2000" dirty="0" smtClean="0">
                <a:latin typeface="Berlin Sans FB Demi" pitchFamily="34" charset="0"/>
              </a:rPr>
              <a:t> </a:t>
            </a:r>
            <a:r>
              <a:rPr lang="en-US" sz="2000" dirty="0" err="1" smtClean="0">
                <a:latin typeface="Berlin Sans FB Demi" pitchFamily="34" charset="0"/>
              </a:rPr>
              <a:t>Keluarga</a:t>
            </a:r>
            <a:r>
              <a:rPr lang="en-US" sz="2000" dirty="0" smtClean="0">
                <a:latin typeface="Berlin Sans FB Demi" pitchFamily="34" charset="0"/>
              </a:rPr>
              <a:t> </a:t>
            </a:r>
            <a:r>
              <a:rPr lang="en-US" sz="2000" dirty="0" err="1" smtClean="0">
                <a:latin typeface="Berlin Sans FB Demi" pitchFamily="34" charset="0"/>
              </a:rPr>
              <a:t>dan</a:t>
            </a:r>
            <a:r>
              <a:rPr lang="en-US" sz="2000" dirty="0" smtClean="0">
                <a:latin typeface="Berlin Sans FB Demi" pitchFamily="34" charset="0"/>
              </a:rPr>
              <a:t> </a:t>
            </a:r>
            <a:r>
              <a:rPr lang="en-US" sz="2000" dirty="0" err="1" smtClean="0">
                <a:latin typeface="Berlin Sans FB Demi" pitchFamily="34" charset="0"/>
              </a:rPr>
              <a:t>Tamu-tamunya</a:t>
            </a:r>
            <a:r>
              <a:rPr lang="en-US" sz="2000" dirty="0" smtClean="0">
                <a:latin typeface="Berlin Sans FB Demi" pitchFamily="34" charset="0"/>
              </a:rPr>
              <a:t> </a:t>
            </a:r>
            <a:r>
              <a:rPr lang="en-US" sz="2000" dirty="0" err="1" smtClean="0">
                <a:latin typeface="Berlin Sans FB Demi" pitchFamily="34" charset="0"/>
              </a:rPr>
              <a:t>serta</a:t>
            </a:r>
            <a:r>
              <a:rPr lang="en-US" sz="2000" dirty="0" smtClean="0">
                <a:latin typeface="Berlin Sans FB Demi" pitchFamily="34" charset="0"/>
              </a:rPr>
              <a:t> </a:t>
            </a:r>
            <a:r>
              <a:rPr lang="en-US" sz="2000" dirty="0" err="1" smtClean="0">
                <a:latin typeface="Berlin Sans FB Demi" pitchFamily="34" charset="0"/>
              </a:rPr>
              <a:t>Pekerjanya</a:t>
            </a:r>
            <a:r>
              <a:rPr lang="en-US" sz="2000" dirty="0" smtClean="0">
                <a:latin typeface="Berlin Sans FB Demi" pitchFamily="34" charset="0"/>
              </a:rPr>
              <a:t> </a:t>
            </a:r>
            <a:r>
              <a:rPr lang="en-US" sz="2000" dirty="0" err="1" smtClean="0">
                <a:latin typeface="Berlin Sans FB Demi" pitchFamily="34" charset="0"/>
              </a:rPr>
              <a:t>untuk</a:t>
            </a:r>
            <a:r>
              <a:rPr lang="en-US" sz="2000" dirty="0" smtClean="0">
                <a:latin typeface="Berlin Sans FB Demi" pitchFamily="34" charset="0"/>
              </a:rPr>
              <a:t> </a:t>
            </a:r>
            <a:r>
              <a:rPr lang="en-US" sz="2000" dirty="0" err="1" smtClean="0">
                <a:latin typeface="Berlin Sans FB Demi" pitchFamily="34" charset="0"/>
              </a:rPr>
              <a:t>melihat</a:t>
            </a:r>
            <a:r>
              <a:rPr lang="en-US" sz="2000" dirty="0" smtClean="0">
                <a:latin typeface="Berlin Sans FB Demi" pitchFamily="34" charset="0"/>
              </a:rPr>
              <a:t> TAYANGAN </a:t>
            </a:r>
            <a:r>
              <a:rPr lang="en-US" sz="2000" dirty="0" err="1" smtClean="0">
                <a:latin typeface="Berlin Sans FB Demi" pitchFamily="34" charset="0"/>
              </a:rPr>
              <a:t>di</a:t>
            </a:r>
            <a:r>
              <a:rPr lang="en-US" sz="2000" dirty="0" smtClean="0">
                <a:latin typeface="Berlin Sans FB Demi" pitchFamily="34" charset="0"/>
              </a:rPr>
              <a:t> RESIDENT INFO TV CHANNEL </a:t>
            </a:r>
            <a:r>
              <a:rPr lang="en-US" sz="2000" dirty="0" err="1" smtClean="0">
                <a:latin typeface="Berlin Sans FB Demi" pitchFamily="34" charset="0"/>
              </a:rPr>
              <a:t>mengenai</a:t>
            </a:r>
            <a:r>
              <a:rPr lang="en-US" sz="2000" dirty="0" smtClean="0">
                <a:latin typeface="Berlin Sans FB Demi" pitchFamily="34" charset="0"/>
              </a:rPr>
              <a:t> PROSEDUR KEADAAN DARURAT, agar </a:t>
            </a:r>
            <a:r>
              <a:rPr lang="en-US" sz="2000" dirty="0" err="1" smtClean="0">
                <a:latin typeface="Berlin Sans FB Demi" pitchFamily="34" charset="0"/>
              </a:rPr>
              <a:t>semua</a:t>
            </a:r>
            <a:r>
              <a:rPr lang="en-US" sz="2000" dirty="0" smtClean="0">
                <a:latin typeface="Berlin Sans FB Demi" pitchFamily="34" charset="0"/>
              </a:rPr>
              <a:t> MENGERTI </a:t>
            </a:r>
            <a:r>
              <a:rPr lang="en-US" sz="2000" dirty="0" err="1" smtClean="0">
                <a:latin typeface="Berlin Sans FB Demi" pitchFamily="34" charset="0"/>
              </a:rPr>
              <a:t>dan</a:t>
            </a:r>
            <a:r>
              <a:rPr lang="en-US" sz="2000" dirty="0" smtClean="0">
                <a:latin typeface="Berlin Sans FB Demi" pitchFamily="34" charset="0"/>
              </a:rPr>
              <a:t> </a:t>
            </a:r>
            <a:r>
              <a:rPr lang="en-US" sz="2000" dirty="0" err="1" smtClean="0">
                <a:latin typeface="Berlin Sans FB Demi" pitchFamily="34" charset="0"/>
              </a:rPr>
              <a:t>menjalankan</a:t>
            </a:r>
            <a:r>
              <a:rPr lang="en-US" sz="2000" dirty="0" smtClean="0">
                <a:latin typeface="Berlin Sans FB Demi" pitchFamily="34" charset="0"/>
              </a:rPr>
              <a:t> </a:t>
            </a:r>
            <a:r>
              <a:rPr lang="en-US" sz="2000" dirty="0" err="1" smtClean="0">
                <a:latin typeface="Berlin Sans FB Demi" pitchFamily="34" charset="0"/>
              </a:rPr>
              <a:t>Prosedur</a:t>
            </a:r>
            <a:r>
              <a:rPr lang="en-US" sz="2000" dirty="0" smtClean="0">
                <a:latin typeface="Berlin Sans FB Demi" pitchFamily="34" charset="0"/>
              </a:rPr>
              <a:t> </a:t>
            </a:r>
            <a:r>
              <a:rPr lang="en-US" sz="2000" dirty="0" err="1" smtClean="0">
                <a:latin typeface="Berlin Sans FB Demi" pitchFamily="34" charset="0"/>
              </a:rPr>
              <a:t>ini</a:t>
            </a:r>
            <a:r>
              <a:rPr lang="en-US" sz="2000" dirty="0" smtClean="0">
                <a:latin typeface="Berlin Sans FB Demi" pitchFamily="34" charset="0"/>
              </a:rPr>
              <a:t>.</a:t>
            </a:r>
            <a:endParaRPr lang="en-US" sz="800" dirty="0" smtClean="0">
              <a:latin typeface="Berlin Sans FB Demi" pitchFamily="34" charset="0"/>
            </a:endParaRPr>
          </a:p>
          <a:p>
            <a:pPr algn="ctr"/>
            <a:endParaRPr lang="en-US" sz="800" dirty="0" smtClean="0">
              <a:latin typeface="Berlin Sans FB Demi" pitchFamily="34" charset="0"/>
            </a:endParaRPr>
          </a:p>
          <a:p>
            <a:pPr algn="ctr"/>
            <a:r>
              <a:rPr lang="en-US" sz="2000" dirty="0" smtClean="0">
                <a:latin typeface="Berlin Sans FB Demi" pitchFamily="34" charset="0"/>
              </a:rPr>
              <a:t>Hal </a:t>
            </a:r>
            <a:r>
              <a:rPr lang="en-US" sz="2000" dirty="0" err="1" smtClean="0">
                <a:latin typeface="Berlin Sans FB Demi" pitchFamily="34" charset="0"/>
              </a:rPr>
              <a:t>ini</a:t>
            </a:r>
            <a:r>
              <a:rPr lang="en-US" sz="2000" dirty="0" smtClean="0">
                <a:latin typeface="Berlin Sans FB Demi" pitchFamily="34" charset="0"/>
              </a:rPr>
              <a:t> </a:t>
            </a:r>
            <a:r>
              <a:rPr lang="en-US" sz="2000" dirty="0" err="1" smtClean="0">
                <a:latin typeface="Berlin Sans FB Demi" pitchFamily="34" charset="0"/>
              </a:rPr>
              <a:t>kami</a:t>
            </a:r>
            <a:r>
              <a:rPr lang="en-US" sz="2000" dirty="0" smtClean="0">
                <a:latin typeface="Berlin Sans FB Demi" pitchFamily="34" charset="0"/>
              </a:rPr>
              <a:t> </a:t>
            </a:r>
            <a:r>
              <a:rPr lang="en-US" sz="2000" dirty="0" err="1" smtClean="0">
                <a:latin typeface="Berlin Sans FB Demi" pitchFamily="34" charset="0"/>
              </a:rPr>
              <a:t>ingatkan</a:t>
            </a:r>
            <a:r>
              <a:rPr lang="en-US" sz="2000" dirty="0" smtClean="0">
                <a:latin typeface="Berlin Sans FB Demi" pitchFamily="34" charset="0"/>
              </a:rPr>
              <a:t>  </a:t>
            </a:r>
            <a:r>
              <a:rPr lang="en-US" sz="2000" dirty="0" err="1" smtClean="0">
                <a:latin typeface="Berlin Sans FB Demi" pitchFamily="34" charset="0"/>
              </a:rPr>
              <a:t>karena</a:t>
            </a:r>
            <a:r>
              <a:rPr lang="en-US" sz="2000" dirty="0" smtClean="0">
                <a:latin typeface="Berlin Sans FB Demi" pitchFamily="34" charset="0"/>
              </a:rPr>
              <a:t> </a:t>
            </a:r>
            <a:r>
              <a:rPr lang="en-US" sz="2000" dirty="0" err="1" smtClean="0">
                <a:latin typeface="Berlin Sans FB Demi" pitchFamily="34" charset="0"/>
              </a:rPr>
              <a:t>baru-baru</a:t>
            </a:r>
            <a:r>
              <a:rPr lang="en-US" sz="2000" dirty="0" smtClean="0">
                <a:latin typeface="Berlin Sans FB Demi" pitchFamily="34" charset="0"/>
              </a:rPr>
              <a:t> </a:t>
            </a:r>
            <a:r>
              <a:rPr lang="en-US" sz="2000" dirty="0" err="1" smtClean="0">
                <a:latin typeface="Berlin Sans FB Demi" pitchFamily="34" charset="0"/>
              </a:rPr>
              <a:t>ini</a:t>
            </a:r>
            <a:r>
              <a:rPr lang="en-US" sz="2000" dirty="0" smtClean="0">
                <a:latin typeface="Berlin Sans FB Demi" pitchFamily="34" charset="0"/>
              </a:rPr>
              <a:t> </a:t>
            </a:r>
            <a:r>
              <a:rPr lang="en-US" sz="2000" dirty="0" err="1" smtClean="0">
                <a:latin typeface="Berlin Sans FB Demi" pitchFamily="34" charset="0"/>
              </a:rPr>
              <a:t>telah</a:t>
            </a:r>
            <a:r>
              <a:rPr lang="en-US" sz="2000" dirty="0" smtClean="0">
                <a:latin typeface="Berlin Sans FB Demi" pitchFamily="34" charset="0"/>
              </a:rPr>
              <a:t> </a:t>
            </a:r>
            <a:r>
              <a:rPr lang="en-US" sz="2000" dirty="0" err="1" smtClean="0">
                <a:latin typeface="Berlin Sans FB Demi" pitchFamily="34" charset="0"/>
              </a:rPr>
              <a:t>terjadi</a:t>
            </a:r>
            <a:r>
              <a:rPr lang="en-US" sz="2000" dirty="0" smtClean="0">
                <a:latin typeface="Berlin Sans FB Demi" pitchFamily="34" charset="0"/>
              </a:rPr>
              <a:t> GEMPA </a:t>
            </a:r>
            <a:r>
              <a:rPr lang="en-US" sz="2000" dirty="0" err="1" smtClean="0">
                <a:latin typeface="Berlin Sans FB Demi" pitchFamily="34" charset="0"/>
              </a:rPr>
              <a:t>di</a:t>
            </a:r>
            <a:r>
              <a:rPr lang="en-US" sz="2000" dirty="0" smtClean="0">
                <a:latin typeface="Berlin Sans FB Demi" pitchFamily="34" charset="0"/>
              </a:rPr>
              <a:t> ACEH TENGAH yang </a:t>
            </a:r>
            <a:r>
              <a:rPr lang="en-US" sz="2000" dirty="0" err="1" smtClean="0">
                <a:latin typeface="Berlin Sans FB Demi" pitchFamily="34" charset="0"/>
              </a:rPr>
              <a:t>getarannya</a:t>
            </a:r>
            <a:r>
              <a:rPr lang="en-US" sz="2000" dirty="0" smtClean="0">
                <a:latin typeface="Berlin Sans FB Demi" pitchFamily="34" charset="0"/>
              </a:rPr>
              <a:t> </a:t>
            </a:r>
            <a:r>
              <a:rPr lang="en-US" sz="2000" dirty="0" err="1" smtClean="0">
                <a:latin typeface="Berlin Sans FB Demi" pitchFamily="34" charset="0"/>
              </a:rPr>
              <a:t>terasa</a:t>
            </a:r>
            <a:r>
              <a:rPr lang="en-US" sz="2000" dirty="0" smtClean="0">
                <a:latin typeface="Berlin Sans FB Demi" pitchFamily="34" charset="0"/>
              </a:rPr>
              <a:t> </a:t>
            </a:r>
            <a:r>
              <a:rPr lang="en-US" sz="2000" dirty="0" err="1" smtClean="0">
                <a:latin typeface="Berlin Sans FB Demi" pitchFamily="34" charset="0"/>
              </a:rPr>
              <a:t>sampai</a:t>
            </a:r>
            <a:r>
              <a:rPr lang="en-US" sz="2000" dirty="0" smtClean="0">
                <a:latin typeface="Berlin Sans FB Demi" pitchFamily="34" charset="0"/>
              </a:rPr>
              <a:t> Medan,  </a:t>
            </a:r>
            <a:r>
              <a:rPr lang="en-US" sz="2000" dirty="0" err="1" smtClean="0">
                <a:latin typeface="Berlin Sans FB Demi" pitchFamily="34" charset="0"/>
              </a:rPr>
              <a:t>kami</a:t>
            </a:r>
            <a:r>
              <a:rPr lang="en-US" sz="2000" dirty="0" smtClean="0">
                <a:latin typeface="Berlin Sans FB Demi" pitchFamily="34" charset="0"/>
              </a:rPr>
              <a:t>  </a:t>
            </a:r>
            <a:r>
              <a:rPr lang="en-US" sz="2000" dirty="0" err="1" smtClean="0">
                <a:latin typeface="Berlin Sans FB Demi" pitchFamily="34" charset="0"/>
              </a:rPr>
              <a:t>juga</a:t>
            </a:r>
            <a:r>
              <a:rPr lang="en-US" sz="2000" dirty="0" smtClean="0">
                <a:latin typeface="Berlin Sans FB Demi" pitchFamily="34" charset="0"/>
              </a:rPr>
              <a:t> </a:t>
            </a:r>
            <a:r>
              <a:rPr lang="en-US" sz="2000" dirty="0" err="1" smtClean="0">
                <a:latin typeface="Berlin Sans FB Demi" pitchFamily="34" charset="0"/>
              </a:rPr>
              <a:t>menyadari</a:t>
            </a:r>
            <a:r>
              <a:rPr lang="en-US" sz="2000" dirty="0" smtClean="0">
                <a:latin typeface="Berlin Sans FB Demi" pitchFamily="34" charset="0"/>
              </a:rPr>
              <a:t> </a:t>
            </a:r>
            <a:r>
              <a:rPr lang="en-US" sz="2000" dirty="0" err="1" smtClean="0">
                <a:latin typeface="Berlin Sans FB Demi" pitchFamily="34" charset="0"/>
              </a:rPr>
              <a:t>adanya</a:t>
            </a:r>
            <a:r>
              <a:rPr lang="en-US" sz="2000" dirty="0" smtClean="0">
                <a:latin typeface="Berlin Sans FB Demi" pitchFamily="34" charset="0"/>
              </a:rPr>
              <a:t> Resident yang </a:t>
            </a:r>
            <a:r>
              <a:rPr lang="en-US" sz="2000" dirty="0" err="1" smtClean="0">
                <a:latin typeface="Berlin Sans FB Demi" pitchFamily="34" charset="0"/>
              </a:rPr>
              <a:t>baru</a:t>
            </a:r>
            <a:r>
              <a:rPr lang="en-US" sz="2000" dirty="0" smtClean="0">
                <a:latin typeface="Berlin Sans FB Demi" pitchFamily="34" charset="0"/>
              </a:rPr>
              <a:t> TINGGAL </a:t>
            </a:r>
            <a:r>
              <a:rPr lang="en-US" sz="2000" dirty="0" err="1" smtClean="0">
                <a:latin typeface="Berlin Sans FB Demi" pitchFamily="34" charset="0"/>
              </a:rPr>
              <a:t>dan</a:t>
            </a:r>
            <a:r>
              <a:rPr lang="en-US" sz="2000" dirty="0" smtClean="0">
                <a:latin typeface="Berlin Sans FB Demi" pitchFamily="34" charset="0"/>
              </a:rPr>
              <a:t> </a:t>
            </a:r>
            <a:r>
              <a:rPr lang="en-US" sz="2000" dirty="0" err="1" smtClean="0">
                <a:latin typeface="Berlin Sans FB Demi" pitchFamily="34" charset="0"/>
              </a:rPr>
              <a:t>beberapa</a:t>
            </a:r>
            <a:r>
              <a:rPr lang="en-US" sz="2000" dirty="0" smtClean="0">
                <a:latin typeface="Berlin Sans FB Demi" pitchFamily="34" charset="0"/>
              </a:rPr>
              <a:t>  </a:t>
            </a:r>
            <a:r>
              <a:rPr lang="en-US" sz="2000" dirty="0" err="1" smtClean="0">
                <a:latin typeface="Berlin Sans FB Demi" pitchFamily="34" charset="0"/>
              </a:rPr>
              <a:t>keluarga</a:t>
            </a:r>
            <a:r>
              <a:rPr lang="en-US" sz="2000" dirty="0" smtClean="0">
                <a:latin typeface="Berlin Sans FB Demi" pitchFamily="34" charset="0"/>
              </a:rPr>
              <a:t> Resident yang </a:t>
            </a:r>
            <a:r>
              <a:rPr lang="en-US" sz="2000" dirty="0" err="1" smtClean="0">
                <a:latin typeface="Berlin Sans FB Demi" pitchFamily="34" charset="0"/>
              </a:rPr>
              <a:t>sedang</a:t>
            </a:r>
            <a:r>
              <a:rPr lang="en-US" sz="2000" dirty="0" smtClean="0">
                <a:latin typeface="Berlin Sans FB Demi" pitchFamily="34" charset="0"/>
              </a:rPr>
              <a:t> </a:t>
            </a:r>
            <a:r>
              <a:rPr lang="en-US" sz="2000" dirty="0" err="1" smtClean="0">
                <a:latin typeface="Berlin Sans FB Demi" pitchFamily="34" charset="0"/>
              </a:rPr>
              <a:t>berlibur</a:t>
            </a:r>
            <a:r>
              <a:rPr lang="en-US" sz="2000" dirty="0" smtClean="0">
                <a:latin typeface="Berlin Sans FB Demi" pitchFamily="34" charset="0"/>
              </a:rPr>
              <a:t> </a:t>
            </a:r>
            <a:r>
              <a:rPr lang="en-US" sz="2000" dirty="0" err="1" smtClean="0">
                <a:latin typeface="Berlin Sans FB Demi" pitchFamily="34" charset="0"/>
              </a:rPr>
              <a:t>di</a:t>
            </a:r>
            <a:r>
              <a:rPr lang="en-US" sz="2000" dirty="0" smtClean="0">
                <a:latin typeface="Berlin Sans FB Demi" pitchFamily="34" charset="0"/>
              </a:rPr>
              <a:t> Condominium. Yang </a:t>
            </a:r>
            <a:r>
              <a:rPr lang="en-US" sz="2000" dirty="0" err="1" smtClean="0">
                <a:latin typeface="Berlin Sans FB Demi" pitchFamily="34" charset="0"/>
              </a:rPr>
              <a:t>mungkin</a:t>
            </a:r>
            <a:r>
              <a:rPr lang="en-US" sz="2000" dirty="0" smtClean="0">
                <a:latin typeface="Berlin Sans FB Demi" pitchFamily="34" charset="0"/>
              </a:rPr>
              <a:t> </a:t>
            </a:r>
            <a:r>
              <a:rPr lang="en-US" sz="2000" dirty="0" err="1" smtClean="0">
                <a:latin typeface="Berlin Sans FB Demi" pitchFamily="34" charset="0"/>
              </a:rPr>
              <a:t>belum</a:t>
            </a:r>
            <a:r>
              <a:rPr lang="en-US" sz="2000" dirty="0" smtClean="0">
                <a:latin typeface="Berlin Sans FB Demi" pitchFamily="34" charset="0"/>
              </a:rPr>
              <a:t> </a:t>
            </a:r>
            <a:r>
              <a:rPr lang="en-US" sz="2000" dirty="0" err="1" smtClean="0">
                <a:latin typeface="Berlin Sans FB Demi" pitchFamily="34" charset="0"/>
              </a:rPr>
              <a:t>pernah</a:t>
            </a:r>
            <a:r>
              <a:rPr lang="en-US" sz="2000" dirty="0" smtClean="0">
                <a:latin typeface="Berlin Sans FB Demi" pitchFamily="34" charset="0"/>
              </a:rPr>
              <a:t> </a:t>
            </a:r>
            <a:r>
              <a:rPr lang="en-US" sz="2000" dirty="0" err="1" smtClean="0">
                <a:latin typeface="Berlin Sans FB Demi" pitchFamily="34" charset="0"/>
              </a:rPr>
              <a:t>membaca</a:t>
            </a:r>
            <a:r>
              <a:rPr lang="en-US" sz="2000" dirty="0" smtClean="0">
                <a:latin typeface="Berlin Sans FB Demi" pitchFamily="34" charset="0"/>
              </a:rPr>
              <a:t> </a:t>
            </a:r>
            <a:r>
              <a:rPr lang="en-US" sz="2000" dirty="0" err="1" smtClean="0">
                <a:latin typeface="Berlin Sans FB Demi" pitchFamily="34" charset="0"/>
              </a:rPr>
              <a:t>Prosedur</a:t>
            </a:r>
            <a:r>
              <a:rPr lang="en-US" sz="2000" dirty="0" smtClean="0">
                <a:latin typeface="Berlin Sans FB Demi" pitchFamily="34" charset="0"/>
              </a:rPr>
              <a:t> </a:t>
            </a:r>
            <a:r>
              <a:rPr lang="en-US" sz="2000" dirty="0" err="1" smtClean="0">
                <a:latin typeface="Berlin Sans FB Demi" pitchFamily="34" charset="0"/>
              </a:rPr>
              <a:t>tersebut</a:t>
            </a:r>
            <a:r>
              <a:rPr lang="en-US" sz="2000" dirty="0" smtClean="0">
                <a:latin typeface="Berlin Sans FB Demi" pitchFamily="34" charset="0"/>
              </a:rPr>
              <a:t>.</a:t>
            </a:r>
          </a:p>
          <a:p>
            <a:pPr algn="ctr"/>
            <a:endParaRPr lang="en-US" sz="2000" dirty="0" smtClean="0">
              <a:latin typeface="Berlin Sans FB Demi" pitchFamily="34" charset="0"/>
            </a:endParaRPr>
          </a:p>
          <a:p>
            <a:pPr algn="ctr"/>
            <a:r>
              <a:rPr lang="en-US" sz="2000" dirty="0" err="1" smtClean="0">
                <a:latin typeface="Berlin Sans FB Demi" pitchFamily="34" charset="0"/>
              </a:rPr>
              <a:t>Terima</a:t>
            </a:r>
            <a:r>
              <a:rPr lang="en-US" sz="2000" dirty="0" smtClean="0">
                <a:latin typeface="Berlin Sans FB Demi" pitchFamily="34" charset="0"/>
              </a:rPr>
              <a:t> </a:t>
            </a:r>
            <a:r>
              <a:rPr lang="en-US" sz="2000" dirty="0" err="1" smtClean="0">
                <a:latin typeface="Berlin Sans FB Demi" pitchFamily="34" charset="0"/>
              </a:rPr>
              <a:t>kasih</a:t>
            </a:r>
            <a:r>
              <a:rPr lang="en-US" sz="2000" dirty="0" smtClean="0">
                <a:latin typeface="Berlin Sans FB Demi" pitchFamily="34" charset="0"/>
              </a:rPr>
              <a:t> </a:t>
            </a:r>
            <a:r>
              <a:rPr lang="en-US" sz="2000" dirty="0" err="1" smtClean="0">
                <a:latin typeface="Berlin Sans FB Demi" pitchFamily="34" charset="0"/>
              </a:rPr>
              <a:t>untuk</a:t>
            </a:r>
            <a:r>
              <a:rPr lang="en-US" sz="2000" dirty="0" smtClean="0">
                <a:latin typeface="Berlin Sans FB Demi" pitchFamily="34" charset="0"/>
              </a:rPr>
              <a:t> </a:t>
            </a:r>
            <a:r>
              <a:rPr lang="en-US" sz="2000" dirty="0" err="1" smtClean="0">
                <a:latin typeface="Berlin Sans FB Demi" pitchFamily="34" charset="0"/>
              </a:rPr>
              <a:t>telah</a:t>
            </a:r>
            <a:r>
              <a:rPr lang="en-US" sz="2000" dirty="0" smtClean="0">
                <a:latin typeface="Berlin Sans FB Demi" pitchFamily="34" charset="0"/>
              </a:rPr>
              <a:t> </a:t>
            </a:r>
            <a:r>
              <a:rPr lang="en-US" sz="2000" dirty="0" err="1" smtClean="0">
                <a:latin typeface="Berlin Sans FB Demi" pitchFamily="34" charset="0"/>
              </a:rPr>
              <a:t>mengantisipasi</a:t>
            </a:r>
            <a:r>
              <a:rPr lang="en-US" sz="2000" dirty="0" smtClean="0">
                <a:latin typeface="Berlin Sans FB Demi" pitchFamily="34" charset="0"/>
              </a:rPr>
              <a:t> </a:t>
            </a:r>
            <a:r>
              <a:rPr lang="en-US" sz="2000" dirty="0" err="1" smtClean="0">
                <a:latin typeface="Berlin Sans FB Demi" pitchFamily="34" charset="0"/>
              </a:rPr>
              <a:t>Keadaan</a:t>
            </a:r>
            <a:r>
              <a:rPr lang="en-US" sz="2000" dirty="0" smtClean="0">
                <a:latin typeface="Berlin Sans FB Demi" pitchFamily="34" charset="0"/>
              </a:rPr>
              <a:t>  </a:t>
            </a:r>
            <a:r>
              <a:rPr lang="en-US" sz="2000" dirty="0" err="1" smtClean="0">
                <a:latin typeface="Berlin Sans FB Demi" pitchFamily="34" charset="0"/>
              </a:rPr>
              <a:t>Darurat</a:t>
            </a:r>
            <a:r>
              <a:rPr lang="en-US" sz="2000" dirty="0" smtClean="0">
                <a:latin typeface="Berlin Sans FB Demi" pitchFamily="34" charset="0"/>
              </a:rPr>
              <a:t> </a:t>
            </a:r>
            <a:r>
              <a:rPr lang="en-US" sz="2000" dirty="0" err="1" smtClean="0">
                <a:latin typeface="Berlin Sans FB Demi" pitchFamily="34" charset="0"/>
              </a:rPr>
              <a:t>ini</a:t>
            </a:r>
            <a:r>
              <a:rPr lang="en-US" sz="2000" dirty="0" smtClean="0">
                <a:latin typeface="Berlin Sans FB Demi" pitchFamily="34" charset="0"/>
              </a:rPr>
              <a:t>, </a:t>
            </a:r>
          </a:p>
          <a:p>
            <a:pPr algn="ctr"/>
            <a:r>
              <a:rPr lang="en-US" sz="2000" dirty="0" err="1" smtClean="0">
                <a:latin typeface="Berlin Sans FB Demi" pitchFamily="34" charset="0"/>
              </a:rPr>
              <a:t>Semoga</a:t>
            </a:r>
            <a:r>
              <a:rPr lang="en-US" sz="2000" dirty="0" smtClean="0">
                <a:latin typeface="Berlin Sans FB Demi" pitchFamily="34" charset="0"/>
              </a:rPr>
              <a:t> </a:t>
            </a:r>
            <a:r>
              <a:rPr lang="en-US" sz="2000" dirty="0" err="1" smtClean="0">
                <a:latin typeface="Berlin Sans FB Demi" pitchFamily="34" charset="0"/>
              </a:rPr>
              <a:t>Bermanfaat</a:t>
            </a:r>
            <a:endParaRPr lang="en-US" sz="2000" dirty="0" smtClean="0">
              <a:latin typeface="Berlin Sans FB Demi" pitchFamily="34" charset="0"/>
            </a:endParaRPr>
          </a:p>
          <a:p>
            <a:pPr algn="ctr"/>
            <a:endParaRPr lang="en-US" sz="2000" dirty="0">
              <a:latin typeface="Berlin Sans FB Demi" pitchFamily="34" charset="0"/>
            </a:endParaRPr>
          </a:p>
        </p:txBody>
      </p:sp>
    </p:spTree>
  </p:cSld>
  <p:clrMapOvr>
    <a:masterClrMapping/>
  </p:clrMapOvr>
  <p:transition spd="slow" advClick="0" advTm="40000">
    <p:zoom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2" name="Straight Connector 11"/>
          <p:cNvCxnSpPr/>
          <p:nvPr/>
        </p:nvCxnSpPr>
        <p:spPr>
          <a:xfrm rot="10800000">
            <a:off x="609600" y="1281751"/>
            <a:ext cx="77724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rot="10800000">
            <a:off x="762000" y="1219201"/>
            <a:ext cx="77724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291152" y="1801504"/>
            <a:ext cx="8229600" cy="48936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42900" indent="-342900">
              <a:buFont typeface="Corbel" pitchFamily="34" charset="0"/>
              <a:buAutoNum type="arabicPeriod"/>
            </a:pPr>
            <a:r>
              <a:rPr lang="en-US" sz="2400" b="1" dirty="0" err="1">
                <a:latin typeface="Footlight MT Light" pitchFamily="18" charset="0"/>
              </a:rPr>
              <a:t>Jika</a:t>
            </a:r>
            <a:r>
              <a:rPr lang="en-US" sz="2400" b="1" dirty="0">
                <a:latin typeface="Footlight MT Light" pitchFamily="18" charset="0"/>
              </a:rPr>
              <a:t> </a:t>
            </a:r>
            <a:r>
              <a:rPr lang="en-US" sz="2400" b="1" dirty="0" err="1">
                <a:latin typeface="Footlight MT Light" pitchFamily="18" charset="0"/>
              </a:rPr>
              <a:t>ada</a:t>
            </a:r>
            <a:r>
              <a:rPr lang="en-US" sz="2400" b="1" dirty="0">
                <a:latin typeface="Footlight MT Light" pitchFamily="18" charset="0"/>
              </a:rPr>
              <a:t> PERUBAHAN &amp; INFORMASI TAMBAHAN, </a:t>
            </a:r>
            <a:r>
              <a:rPr lang="en-US" sz="2400" b="1" dirty="0" err="1">
                <a:latin typeface="Footlight MT Light" pitchFamily="18" charset="0"/>
              </a:rPr>
              <a:t>mengenai</a:t>
            </a:r>
            <a:r>
              <a:rPr lang="en-US" sz="4000" b="1" dirty="0">
                <a:solidFill>
                  <a:srgbClr val="FFFF00"/>
                </a:solidFill>
                <a:latin typeface="Footlight MT Light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800" b="1" dirty="0">
                <a:solidFill>
                  <a:srgbClr val="FFFF00"/>
                </a:solidFill>
                <a:latin typeface="Footlight MT Light" pitchFamily="18" charset="0"/>
                <a:ea typeface="Calibri" pitchFamily="34" charset="0"/>
                <a:cs typeface="Times New Roman" pitchFamily="18" charset="0"/>
              </a:rPr>
              <a:t>IN</a:t>
            </a:r>
            <a:r>
              <a:rPr lang="en-US" b="1" dirty="0">
                <a:solidFill>
                  <a:srgbClr val="FFFF00"/>
                </a:solidFill>
                <a:latin typeface="Footlight MT Light" pitchFamily="18" charset="0"/>
                <a:ea typeface="Calibri" pitchFamily="34" charset="0"/>
                <a:cs typeface="Times New Roman" pitchFamily="18" charset="0"/>
              </a:rPr>
              <a:t>SIDE</a:t>
            </a:r>
            <a:r>
              <a:rPr lang="en-US" sz="2400" b="1" dirty="0">
                <a:latin typeface="Footlight MT Light" pitchFamily="18" charset="0"/>
              </a:rPr>
              <a:t>  </a:t>
            </a:r>
            <a:r>
              <a:rPr lang="en-US" sz="2400" b="1" dirty="0" err="1">
                <a:latin typeface="Footlight MT Light" pitchFamily="18" charset="0"/>
              </a:rPr>
              <a:t>akan</a:t>
            </a:r>
            <a:r>
              <a:rPr lang="en-US" sz="2400" b="1" dirty="0">
                <a:latin typeface="Footlight MT Light" pitchFamily="18" charset="0"/>
              </a:rPr>
              <a:t> </a:t>
            </a:r>
            <a:r>
              <a:rPr lang="en-US" sz="2400" b="1" dirty="0" err="1">
                <a:latin typeface="Footlight MT Light" pitchFamily="18" charset="0"/>
              </a:rPr>
              <a:t>segera</a:t>
            </a:r>
            <a:r>
              <a:rPr lang="en-US" sz="2400" b="1" dirty="0">
                <a:latin typeface="Footlight MT Light" pitchFamily="18" charset="0"/>
              </a:rPr>
              <a:t> </a:t>
            </a:r>
            <a:r>
              <a:rPr lang="en-US" sz="2400" b="1" dirty="0" err="1">
                <a:latin typeface="Footlight MT Light" pitchFamily="18" charset="0"/>
              </a:rPr>
              <a:t>kami</a:t>
            </a:r>
            <a:r>
              <a:rPr lang="en-US" sz="2400" b="1" dirty="0">
                <a:latin typeface="Footlight MT Light" pitchFamily="18" charset="0"/>
              </a:rPr>
              <a:t> </a:t>
            </a:r>
            <a:r>
              <a:rPr lang="en-US" sz="2400" b="1" dirty="0" err="1">
                <a:latin typeface="Footlight MT Light" pitchFamily="18" charset="0"/>
              </a:rPr>
              <a:t>masukan</a:t>
            </a:r>
            <a:r>
              <a:rPr lang="en-US" sz="2400" b="1" dirty="0">
                <a:latin typeface="Footlight MT Light" pitchFamily="18" charset="0"/>
              </a:rPr>
              <a:t>.</a:t>
            </a:r>
          </a:p>
          <a:p>
            <a:pPr marL="342900" indent="-342900">
              <a:buFont typeface="Corbel" pitchFamily="34" charset="0"/>
              <a:buAutoNum type="arabicPeriod"/>
            </a:pPr>
            <a:r>
              <a:rPr lang="en-US" sz="2400" b="1" dirty="0" err="1">
                <a:latin typeface="Footlight MT Light" pitchFamily="18" charset="0"/>
              </a:rPr>
              <a:t>Seluruh</a:t>
            </a:r>
            <a:r>
              <a:rPr lang="en-US" sz="2400" b="1" dirty="0">
                <a:latin typeface="Footlight MT Light" pitchFamily="18" charset="0"/>
              </a:rPr>
              <a:t> Resident </a:t>
            </a:r>
            <a:r>
              <a:rPr lang="en-US" sz="2400" b="1" dirty="0" err="1">
                <a:latin typeface="Footlight MT Light" pitchFamily="18" charset="0"/>
              </a:rPr>
              <a:t>di</a:t>
            </a:r>
            <a:r>
              <a:rPr lang="en-US" sz="2400" b="1" dirty="0">
                <a:latin typeface="Footlight MT Light" pitchFamily="18" charset="0"/>
              </a:rPr>
              <a:t> </a:t>
            </a:r>
            <a:r>
              <a:rPr lang="en-US" sz="2400" b="1" dirty="0" err="1">
                <a:latin typeface="Footlight MT Light" pitchFamily="18" charset="0"/>
              </a:rPr>
              <a:t>mohon</a:t>
            </a:r>
            <a:r>
              <a:rPr lang="en-US" sz="2400" b="1" dirty="0">
                <a:latin typeface="Footlight MT Light" pitchFamily="18" charset="0"/>
              </a:rPr>
              <a:t> </a:t>
            </a:r>
            <a:r>
              <a:rPr lang="en-US" sz="2400" b="1" dirty="0" err="1">
                <a:latin typeface="Footlight MT Light" pitchFamily="18" charset="0"/>
              </a:rPr>
              <a:t>untuk</a:t>
            </a:r>
            <a:r>
              <a:rPr lang="en-US" sz="2400" b="1" dirty="0">
                <a:latin typeface="Footlight MT Light" pitchFamily="18" charset="0"/>
              </a:rPr>
              <a:t> </a:t>
            </a:r>
            <a:r>
              <a:rPr lang="en-US" sz="2400" b="1" dirty="0" err="1">
                <a:latin typeface="Footlight MT Light" pitchFamily="18" charset="0"/>
              </a:rPr>
              <a:t>selalu</a:t>
            </a:r>
            <a:r>
              <a:rPr lang="en-US" sz="2400" b="1" dirty="0">
                <a:latin typeface="Footlight MT Light" pitchFamily="18" charset="0"/>
              </a:rPr>
              <a:t> </a:t>
            </a:r>
            <a:r>
              <a:rPr lang="en-US" sz="2400" b="1" dirty="0" err="1">
                <a:latin typeface="Footlight MT Light" pitchFamily="18" charset="0"/>
              </a:rPr>
              <a:t>melihat</a:t>
            </a:r>
            <a:r>
              <a:rPr lang="en-US" sz="2400" b="1" dirty="0">
                <a:latin typeface="Footlight MT Light" pitchFamily="18" charset="0"/>
              </a:rPr>
              <a:t> Resident Info TV Channel </a:t>
            </a:r>
            <a:r>
              <a:rPr lang="en-US" sz="2400" b="1" dirty="0" err="1">
                <a:latin typeface="Footlight MT Light" pitchFamily="18" charset="0"/>
              </a:rPr>
              <a:t>ini</a:t>
            </a:r>
            <a:r>
              <a:rPr lang="en-US" sz="2400" b="1" dirty="0">
                <a:latin typeface="Footlight MT Light" pitchFamily="18" charset="0"/>
              </a:rPr>
              <a:t>.</a:t>
            </a:r>
          </a:p>
          <a:p>
            <a:pPr marL="342900" indent="-342900">
              <a:buFont typeface="Corbel" pitchFamily="34" charset="0"/>
              <a:buAutoNum type="arabicPeriod"/>
            </a:pPr>
            <a:r>
              <a:rPr lang="en-US" sz="2400" b="1" dirty="0" err="1">
                <a:latin typeface="Footlight MT Light" pitchFamily="18" charset="0"/>
              </a:rPr>
              <a:t>Jika</a:t>
            </a:r>
            <a:r>
              <a:rPr lang="en-US" sz="2400" b="1" dirty="0">
                <a:latin typeface="Footlight MT Light" pitchFamily="18" charset="0"/>
              </a:rPr>
              <a:t> </a:t>
            </a:r>
            <a:r>
              <a:rPr lang="en-US" sz="2400" b="1" dirty="0" err="1">
                <a:latin typeface="Footlight MT Light" pitchFamily="18" charset="0"/>
              </a:rPr>
              <a:t>ada</a:t>
            </a:r>
            <a:r>
              <a:rPr lang="en-US" sz="2400" b="1" dirty="0">
                <a:latin typeface="Footlight MT Light" pitchFamily="18" charset="0"/>
              </a:rPr>
              <a:t> </a:t>
            </a:r>
            <a:r>
              <a:rPr lang="en-US" sz="2400" b="1" dirty="0" err="1">
                <a:latin typeface="Footlight MT Light" pitchFamily="18" charset="0"/>
              </a:rPr>
              <a:t>Keluhan</a:t>
            </a:r>
            <a:r>
              <a:rPr lang="en-US" sz="2400" b="1" dirty="0">
                <a:latin typeface="Footlight MT Light" pitchFamily="18" charset="0"/>
              </a:rPr>
              <a:t>, </a:t>
            </a:r>
            <a:r>
              <a:rPr lang="en-US" sz="2400" b="1" dirty="0" err="1">
                <a:latin typeface="Footlight MT Light" pitchFamily="18" charset="0"/>
              </a:rPr>
              <a:t>Masukan</a:t>
            </a:r>
            <a:r>
              <a:rPr lang="en-US" sz="2400" b="1" dirty="0">
                <a:latin typeface="Footlight MT Light" pitchFamily="18" charset="0"/>
              </a:rPr>
              <a:t> </a:t>
            </a:r>
            <a:r>
              <a:rPr lang="en-US" sz="2400" b="1" dirty="0" err="1">
                <a:latin typeface="Footlight MT Light" pitchFamily="18" charset="0"/>
              </a:rPr>
              <a:t>atau</a:t>
            </a:r>
            <a:r>
              <a:rPr lang="en-US" sz="2400" b="1" dirty="0">
                <a:latin typeface="Footlight MT Light" pitchFamily="18" charset="0"/>
              </a:rPr>
              <a:t> </a:t>
            </a:r>
            <a:r>
              <a:rPr lang="en-US" sz="2400" b="1" dirty="0" err="1">
                <a:latin typeface="Footlight MT Light" pitchFamily="18" charset="0"/>
              </a:rPr>
              <a:t>Ide-ide</a:t>
            </a:r>
            <a:r>
              <a:rPr lang="en-US" sz="2400" b="1" dirty="0">
                <a:latin typeface="Footlight MT Light" pitchFamily="18" charset="0"/>
              </a:rPr>
              <a:t> </a:t>
            </a:r>
            <a:r>
              <a:rPr lang="en-US" sz="2400" b="1" dirty="0" err="1">
                <a:latin typeface="Footlight MT Light" pitchFamily="18" charset="0"/>
              </a:rPr>
              <a:t>untuk</a:t>
            </a:r>
            <a:r>
              <a:rPr lang="en-US" sz="2400" b="1" dirty="0">
                <a:latin typeface="Footlight MT Light" pitchFamily="18" charset="0"/>
              </a:rPr>
              <a:t> </a:t>
            </a:r>
            <a:r>
              <a:rPr lang="en-US" sz="2400" b="1" dirty="0" err="1">
                <a:latin typeface="Footlight MT Light" pitchFamily="18" charset="0"/>
              </a:rPr>
              <a:t>kebaikan</a:t>
            </a:r>
            <a:r>
              <a:rPr lang="en-US" sz="2400" b="1" dirty="0">
                <a:latin typeface="Footlight MT Light" pitchFamily="18" charset="0"/>
              </a:rPr>
              <a:t> </a:t>
            </a:r>
            <a:r>
              <a:rPr lang="en-US" sz="2400" b="1" dirty="0" err="1">
                <a:latin typeface="Footlight MT Light" pitchFamily="18" charset="0"/>
              </a:rPr>
              <a:t>bersama</a:t>
            </a:r>
            <a:r>
              <a:rPr lang="en-US" sz="2400" b="1" dirty="0">
                <a:latin typeface="Footlight MT Light" pitchFamily="18" charset="0"/>
              </a:rPr>
              <a:t>, </a:t>
            </a:r>
            <a:r>
              <a:rPr lang="en-US" sz="2400" b="1" dirty="0" err="1">
                <a:latin typeface="Footlight MT Light" pitchFamily="18" charset="0"/>
              </a:rPr>
              <a:t>silahkan</a:t>
            </a:r>
            <a:r>
              <a:rPr lang="en-US" sz="2400" b="1" dirty="0">
                <a:latin typeface="Footlight MT Light" pitchFamily="18" charset="0"/>
              </a:rPr>
              <a:t> </a:t>
            </a:r>
            <a:r>
              <a:rPr lang="en-US" sz="2400" b="1" dirty="0" err="1">
                <a:latin typeface="Footlight MT Light" pitchFamily="18" charset="0"/>
              </a:rPr>
              <a:t>menyurati</a:t>
            </a:r>
            <a:r>
              <a:rPr lang="en-US" sz="2400" b="1" dirty="0">
                <a:latin typeface="Footlight MT Light" pitchFamily="18" charset="0"/>
              </a:rPr>
              <a:t> </a:t>
            </a:r>
            <a:r>
              <a:rPr lang="en-US" sz="2400" b="1" dirty="0" err="1">
                <a:latin typeface="Footlight MT Light" pitchFamily="18" charset="0"/>
              </a:rPr>
              <a:t>atau</a:t>
            </a:r>
            <a:r>
              <a:rPr lang="en-US" sz="2400" b="1" dirty="0">
                <a:latin typeface="Footlight MT Light" pitchFamily="18" charset="0"/>
              </a:rPr>
              <a:t> </a:t>
            </a:r>
            <a:r>
              <a:rPr lang="en-US" sz="2400" b="1" dirty="0" err="1">
                <a:latin typeface="Footlight MT Light" pitchFamily="18" charset="0"/>
              </a:rPr>
              <a:t>menghubungi</a:t>
            </a:r>
            <a:r>
              <a:rPr lang="en-US" sz="2400" b="1" dirty="0">
                <a:latin typeface="Footlight MT Light" pitchFamily="18" charset="0"/>
              </a:rPr>
              <a:t> Tenant Relations, Assistant Manager  </a:t>
            </a:r>
            <a:r>
              <a:rPr lang="en-US" sz="2400" b="1" dirty="0" err="1">
                <a:latin typeface="Footlight MT Light" pitchFamily="18" charset="0"/>
              </a:rPr>
              <a:t>atau</a:t>
            </a:r>
            <a:r>
              <a:rPr lang="en-US" sz="2400" b="1" dirty="0">
                <a:latin typeface="Footlight MT Light" pitchFamily="18" charset="0"/>
              </a:rPr>
              <a:t> General Manager </a:t>
            </a:r>
            <a:r>
              <a:rPr lang="en-US" sz="2400" b="1" dirty="0" err="1">
                <a:latin typeface="Footlight MT Light" pitchFamily="18" charset="0"/>
              </a:rPr>
              <a:t>langsung</a:t>
            </a:r>
            <a:r>
              <a:rPr lang="en-US" sz="2400" b="1" dirty="0">
                <a:latin typeface="Footlight MT Light" pitchFamily="18" charset="0"/>
              </a:rPr>
              <a:t>. </a:t>
            </a:r>
          </a:p>
          <a:p>
            <a:pPr marL="342900" indent="-342900">
              <a:buFont typeface="Corbel" pitchFamily="34" charset="0"/>
              <a:buAutoNum type="arabicPeriod"/>
            </a:pPr>
            <a:r>
              <a:rPr lang="en-US" sz="2400" b="1" dirty="0" err="1">
                <a:latin typeface="Footlight MT Light" pitchFamily="18" charset="0"/>
              </a:rPr>
              <a:t>Jika</a:t>
            </a:r>
            <a:r>
              <a:rPr lang="en-US" sz="2400" b="1" dirty="0">
                <a:latin typeface="Footlight MT Light" pitchFamily="18" charset="0"/>
              </a:rPr>
              <a:t> </a:t>
            </a:r>
            <a:r>
              <a:rPr lang="en-US" sz="2400" b="1" dirty="0" err="1">
                <a:latin typeface="Footlight MT Light" pitchFamily="18" charset="0"/>
              </a:rPr>
              <a:t>ada</a:t>
            </a:r>
            <a:r>
              <a:rPr lang="en-US" sz="2400" b="1" dirty="0">
                <a:latin typeface="Footlight MT Light" pitchFamily="18" charset="0"/>
              </a:rPr>
              <a:t> </a:t>
            </a:r>
            <a:r>
              <a:rPr lang="en-US" sz="2400" b="1" dirty="0" err="1">
                <a:latin typeface="Footlight MT Light" pitchFamily="18" charset="0"/>
              </a:rPr>
              <a:t>hal</a:t>
            </a:r>
            <a:r>
              <a:rPr lang="en-US" sz="2400" b="1" dirty="0">
                <a:latin typeface="Footlight MT Light" pitchFamily="18" charset="0"/>
              </a:rPr>
              <a:t> yang </a:t>
            </a:r>
            <a:r>
              <a:rPr lang="en-US" sz="2400" b="1" dirty="0" err="1">
                <a:latin typeface="Footlight MT Light" pitchFamily="18" charset="0"/>
              </a:rPr>
              <a:t>belum</a:t>
            </a:r>
            <a:r>
              <a:rPr lang="en-US" sz="2400" b="1" dirty="0">
                <a:latin typeface="Footlight MT Light" pitchFamily="18" charset="0"/>
              </a:rPr>
              <a:t> </a:t>
            </a:r>
            <a:r>
              <a:rPr lang="en-US" sz="2400" b="1" dirty="0" err="1">
                <a:latin typeface="Footlight MT Light" pitchFamily="18" charset="0"/>
              </a:rPr>
              <a:t>jelas</a:t>
            </a:r>
            <a:r>
              <a:rPr lang="en-US" sz="2400" b="1" dirty="0">
                <a:latin typeface="Footlight MT Light" pitchFamily="18" charset="0"/>
              </a:rPr>
              <a:t> </a:t>
            </a:r>
            <a:r>
              <a:rPr lang="en-US" sz="2400" b="1" dirty="0" err="1">
                <a:latin typeface="Footlight MT Light" pitchFamily="18" charset="0"/>
              </a:rPr>
              <a:t>atau</a:t>
            </a:r>
            <a:r>
              <a:rPr lang="en-US" sz="2400" b="1" dirty="0">
                <a:latin typeface="Footlight MT Light" pitchFamily="18" charset="0"/>
              </a:rPr>
              <a:t> yang </a:t>
            </a:r>
            <a:r>
              <a:rPr lang="en-US" sz="2400" b="1" dirty="0" err="1">
                <a:latin typeface="Footlight MT Light" pitchFamily="18" charset="0"/>
              </a:rPr>
              <a:t>ingin</a:t>
            </a:r>
            <a:r>
              <a:rPr lang="en-US" sz="2400" b="1" dirty="0">
                <a:latin typeface="Footlight MT Light" pitchFamily="18" charset="0"/>
              </a:rPr>
              <a:t> </a:t>
            </a:r>
            <a:r>
              <a:rPr lang="en-US" sz="2400" b="1" dirty="0" err="1">
                <a:latin typeface="Footlight MT Light" pitchFamily="18" charset="0"/>
              </a:rPr>
              <a:t>ditanyakan</a:t>
            </a:r>
            <a:r>
              <a:rPr lang="en-US" sz="2400" b="1" dirty="0">
                <a:latin typeface="Footlight MT Light" pitchFamily="18" charset="0"/>
              </a:rPr>
              <a:t>, </a:t>
            </a:r>
            <a:r>
              <a:rPr lang="en-US" sz="2400" b="1" dirty="0" err="1">
                <a:latin typeface="Footlight MT Light" pitchFamily="18" charset="0"/>
              </a:rPr>
              <a:t>silahkan</a:t>
            </a:r>
            <a:r>
              <a:rPr lang="en-US" sz="2400" b="1" dirty="0">
                <a:latin typeface="Footlight MT Light" pitchFamily="18" charset="0"/>
              </a:rPr>
              <a:t> </a:t>
            </a:r>
            <a:r>
              <a:rPr lang="en-US" sz="2400" b="1" dirty="0" err="1">
                <a:latin typeface="Footlight MT Light" pitchFamily="18" charset="0"/>
              </a:rPr>
              <a:t>bertanya</a:t>
            </a:r>
            <a:r>
              <a:rPr lang="en-US" sz="2400" b="1" dirty="0">
                <a:latin typeface="Footlight MT Light" pitchFamily="18" charset="0"/>
              </a:rPr>
              <a:t> LANGSUNG, </a:t>
            </a:r>
            <a:r>
              <a:rPr lang="en-US" sz="2400" b="1" dirty="0" err="1">
                <a:latin typeface="Footlight MT Light" pitchFamily="18" charset="0"/>
              </a:rPr>
              <a:t>karena</a:t>
            </a:r>
            <a:r>
              <a:rPr lang="en-US" sz="2400" b="1" dirty="0">
                <a:latin typeface="Footlight MT Light" pitchFamily="18" charset="0"/>
              </a:rPr>
              <a:t> </a:t>
            </a:r>
            <a:r>
              <a:rPr lang="en-US" sz="2400" b="1" dirty="0" err="1">
                <a:latin typeface="Footlight MT Light" pitchFamily="18" charset="0"/>
              </a:rPr>
              <a:t>kami</a:t>
            </a:r>
            <a:r>
              <a:rPr lang="en-US" sz="2400" b="1" dirty="0">
                <a:latin typeface="Footlight MT Light" pitchFamily="18" charset="0"/>
              </a:rPr>
              <a:t> </a:t>
            </a:r>
            <a:r>
              <a:rPr lang="en-US" sz="2400" b="1" dirty="0" err="1">
                <a:latin typeface="Footlight MT Light" pitchFamily="18" charset="0"/>
              </a:rPr>
              <a:t>ada</a:t>
            </a:r>
            <a:r>
              <a:rPr lang="en-US" sz="2400" b="1" dirty="0">
                <a:latin typeface="Footlight MT Light" pitchFamily="18" charset="0"/>
              </a:rPr>
              <a:t> 24 JAM.  </a:t>
            </a:r>
          </a:p>
          <a:p>
            <a:pPr marL="342900" indent="-342900" algn="r"/>
            <a:endParaRPr lang="en-US" sz="2400" dirty="0">
              <a:latin typeface="Brush Script Std" pitchFamily="50" charset="0"/>
            </a:endParaRPr>
          </a:p>
          <a:p>
            <a:pPr marL="342900" indent="-342900" algn="r"/>
            <a:r>
              <a:rPr lang="en-US" sz="2800" dirty="0">
                <a:latin typeface="Brush Script MT" pitchFamily="66" charset="0"/>
              </a:rPr>
              <a:t>Condominium </a:t>
            </a:r>
            <a:r>
              <a:rPr lang="en-US" sz="2800" dirty="0" smtClean="0">
                <a:latin typeface="Brush Script MT" pitchFamily="66" charset="0"/>
              </a:rPr>
              <a:t>Management</a:t>
            </a:r>
            <a:endParaRPr lang="en-US" sz="2800" dirty="0">
              <a:latin typeface="Brush Script MT" pitchFamily="66" charset="0"/>
            </a:endParaRPr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1066800" y="0"/>
            <a:ext cx="7848600" cy="17543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r" eaLnBrk="0" hangingPunct="0">
              <a:defRPr/>
            </a:pPr>
            <a:r>
              <a:rPr lang="en-US" sz="2400" b="1" spc="150" dirty="0" smtClean="0">
                <a:ln w="11430">
                  <a:solidFill>
                    <a:srgbClr val="FFFF00"/>
                  </a:solidFill>
                </a:ln>
                <a:solidFill>
                  <a:srgbClr val="FFFF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  <a:reflection blurRad="6350" stA="55000" endA="300" endPos="45500" dir="5400000" sy="-100000" algn="bl" rotWithShape="0"/>
                </a:effectLst>
                <a:latin typeface="Harlow Solid Italic" pitchFamily="82" charset="0"/>
                <a:ea typeface="Calibri" pitchFamily="34" charset="0"/>
                <a:cs typeface="Times New Roman" pitchFamily="18" charset="0"/>
              </a:rPr>
              <a:t>(</a:t>
            </a:r>
            <a:r>
              <a:rPr lang="en-US" sz="2400" b="1" spc="150" dirty="0" smtClean="0">
                <a:ln w="11430">
                  <a:solidFill>
                    <a:srgbClr val="FFFF00"/>
                  </a:solidFill>
                </a:ln>
                <a:solidFill>
                  <a:srgbClr val="FFFF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  <a:reflection blurRad="6350" stA="55000" endA="300" endPos="45500" dir="5400000" sy="-100000" algn="bl" rotWithShape="0"/>
                </a:effectLst>
                <a:latin typeface="Harlow Solid Italic" pitchFamily="82" charset="0"/>
                <a:ea typeface="Calibri" pitchFamily="34" charset="0"/>
                <a:cs typeface="Times New Roman" pitchFamily="18" charset="0"/>
              </a:rPr>
              <a:t>September</a:t>
            </a:r>
            <a:r>
              <a:rPr lang="en-US" sz="2400" b="1" spc="150" dirty="0" smtClean="0">
                <a:ln w="11430">
                  <a:solidFill>
                    <a:srgbClr val="FFFF00"/>
                  </a:solidFill>
                </a:ln>
                <a:solidFill>
                  <a:srgbClr val="FFFF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  <a:reflection blurRad="6350" stA="55000" endA="300" endPos="45500" dir="5400000" sy="-100000" algn="bl" rotWithShape="0"/>
                </a:effectLst>
                <a:latin typeface="Harlow Solid Italic" pitchFamily="82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400" b="1" spc="150" dirty="0" smtClean="0">
                <a:ln w="11430">
                  <a:solidFill>
                    <a:srgbClr val="FFFF00"/>
                  </a:solidFill>
                </a:ln>
                <a:solidFill>
                  <a:srgbClr val="FFFF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  <a:reflection blurRad="6350" stA="55000" endA="300" endPos="45500" dir="5400000" sy="-100000" algn="bl" rotWithShape="0"/>
                </a:effectLst>
                <a:latin typeface="Harlow Solid Italic" pitchFamily="82" charset="0"/>
                <a:ea typeface="Calibri" pitchFamily="34" charset="0"/>
                <a:cs typeface="Times New Roman" pitchFamily="18" charset="0"/>
              </a:rPr>
              <a:t>2013)</a:t>
            </a:r>
            <a:r>
              <a:rPr lang="en-US" sz="2400" b="1" spc="150" dirty="0" smtClean="0">
                <a:ln w="11430">
                  <a:solidFill>
                    <a:srgbClr val="FFFF00"/>
                  </a:solidFill>
                </a:ln>
                <a:solidFill>
                  <a:srgbClr val="FFFF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  <a:reflection blurRad="6350" stA="55000" endA="300" endPos="45500" dir="5400000" sy="-100000" algn="bl" rotWithShape="0"/>
                </a:effectLst>
                <a:latin typeface="Footlight MT Light" pitchFamily="18" charset="0"/>
                <a:ea typeface="Calibri" pitchFamily="34" charset="0"/>
                <a:cs typeface="Times New Roman" pitchFamily="18" charset="0"/>
              </a:rPr>
              <a:t>  </a:t>
            </a:r>
            <a:r>
              <a:rPr lang="en-US" sz="8000" b="1" spc="150" dirty="0" smtClean="0">
                <a:ln w="11430">
                  <a:solidFill>
                    <a:srgbClr val="FFFF00"/>
                  </a:solidFill>
                </a:ln>
                <a:solidFill>
                  <a:srgbClr val="FFFF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  <a:reflection blurRad="6350" stA="55000" endA="300" endPos="45500" dir="5400000" sy="-100000" algn="bl" rotWithShape="0"/>
                </a:effectLst>
                <a:latin typeface="Footlight MT Light" pitchFamily="18" charset="0"/>
                <a:ea typeface="Calibri" pitchFamily="34" charset="0"/>
                <a:cs typeface="Times New Roman" pitchFamily="18" charset="0"/>
              </a:rPr>
              <a:t>IN</a:t>
            </a:r>
            <a:r>
              <a:rPr lang="en-US" sz="5400" b="1" spc="150" dirty="0" smtClean="0">
                <a:ln w="11430">
                  <a:solidFill>
                    <a:srgbClr val="FFFF00"/>
                  </a:solidFill>
                </a:ln>
                <a:solidFill>
                  <a:srgbClr val="FFFF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  <a:reflection blurRad="6350" stA="55000" endA="300" endPos="45500" dir="5400000" sy="-100000" algn="bl" rotWithShape="0"/>
                </a:effectLst>
                <a:latin typeface="Footlight MT Light" pitchFamily="18" charset="0"/>
                <a:ea typeface="Calibri" pitchFamily="34" charset="0"/>
                <a:cs typeface="Times New Roman" pitchFamily="18" charset="0"/>
              </a:rPr>
              <a:t>SIDE</a:t>
            </a:r>
            <a:r>
              <a:rPr lang="en-US" sz="2600" b="1" spc="150" dirty="0" smtClean="0">
                <a:ln w="11430">
                  <a:solidFill>
                    <a:srgbClr val="FFFF00"/>
                  </a:solidFill>
                </a:ln>
                <a:solidFill>
                  <a:srgbClr val="FFFF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  <a:reflection blurRad="6350" stA="55000" endA="300" endPos="45500" dir="5400000" sy="-100000" algn="bl" rotWithShape="0"/>
                </a:effectLst>
                <a:latin typeface="Footlight MT Light" pitchFamily="18" charset="0"/>
                <a:ea typeface="Calibri" pitchFamily="34" charset="0"/>
                <a:cs typeface="Times New Roman" pitchFamily="18" charset="0"/>
              </a:rPr>
              <a:t> </a:t>
            </a:r>
            <a:endParaRPr lang="en-US" sz="2600" b="1" spc="150" dirty="0">
              <a:ln w="11430">
                <a:solidFill>
                  <a:srgbClr val="FFFF00"/>
                </a:solidFill>
              </a:ln>
              <a:solidFill>
                <a:srgbClr val="FFFF00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  <a:reflection blurRad="6350" stA="55000" endA="300" endPos="45500" dir="5400000" sy="-100000" algn="bl" rotWithShape="0"/>
              </a:effectLst>
              <a:latin typeface="Footlight MT Light" pitchFamily="18" charset="0"/>
              <a:ea typeface="Calibri" pitchFamily="34" charset="0"/>
              <a:cs typeface="Times New Roman" pitchFamily="18" charset="0"/>
            </a:endParaRPr>
          </a:p>
          <a:p>
            <a:pPr algn="r" eaLnBrk="0" hangingPunct="0">
              <a:defRPr/>
            </a:pPr>
            <a:r>
              <a:rPr lang="en-US" sz="2800" b="1" spc="150" dirty="0">
                <a:ln w="11430">
                  <a:solidFill>
                    <a:srgbClr val="FFFF00"/>
                  </a:solidFill>
                </a:ln>
                <a:solidFill>
                  <a:srgbClr val="FFFF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  <a:reflection blurRad="6350" stA="55000" endA="300" endPos="45500" dir="5400000" sy="-100000" algn="bl" rotWithShape="0"/>
                </a:effectLst>
                <a:latin typeface="Footlight MT Light" pitchFamily="18" charset="0"/>
                <a:ea typeface="Calibri" pitchFamily="34" charset="0"/>
                <a:cs typeface="Times New Roman" pitchFamily="18" charset="0"/>
              </a:rPr>
              <a:t>The Cambridge </a:t>
            </a:r>
            <a:r>
              <a:rPr lang="en-US" sz="2800" b="1" spc="150" dirty="0" smtClean="0">
                <a:ln w="11430">
                  <a:solidFill>
                    <a:srgbClr val="FFFF00"/>
                  </a:solidFill>
                </a:ln>
                <a:solidFill>
                  <a:srgbClr val="FFFF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  <a:reflection blurRad="6350" stA="55000" endA="300" endPos="45500" dir="5400000" sy="-100000" algn="bl" rotWithShape="0"/>
                </a:effectLst>
                <a:latin typeface="Footlight MT Light" pitchFamily="18" charset="0"/>
                <a:ea typeface="Calibri" pitchFamily="34" charset="0"/>
                <a:cs typeface="Times New Roman" pitchFamily="18" charset="0"/>
              </a:rPr>
              <a:t>Condominium</a:t>
            </a:r>
            <a:r>
              <a:rPr lang="en-US" sz="2600" b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Footlight MT Light" pitchFamily="18" charset="0"/>
                <a:ea typeface="Calibri" pitchFamily="34" charset="0"/>
                <a:cs typeface="Times New Roman" pitchFamily="18" charset="0"/>
              </a:rPr>
              <a:t> </a:t>
            </a:r>
            <a:endParaRPr lang="id-ID" b="1" spc="150" dirty="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  <a:latin typeface="Arial" pitchFamily="34" charset="0"/>
            </a:endParaRPr>
          </a:p>
        </p:txBody>
      </p:sp>
    </p:spTree>
  </p:cSld>
  <p:clrMapOvr>
    <a:masterClrMapping/>
  </p:clrMapOvr>
  <p:transition spd="slow" advClick="0" advTm="40000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0"/>
                            </p:stCondLst>
                            <p:childTnLst>
                              <p:par>
                                <p:cTn id="10" presetID="7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0"/>
                            </p:stCondLst>
                            <p:childTnLst>
                              <p:par>
                                <p:cTn id="15" presetID="7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0"/>
                            </p:stCondLst>
                            <p:childTnLst>
                              <p:par>
                                <p:cTn id="20" presetID="7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0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0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0"/>
                            </p:stCondLst>
                            <p:childTnLst>
                              <p:par>
                                <p:cTn id="2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C:\Documents and Settings\Teddy Sinaga\My Documents\YOGA PROGRAM\DSCF0510.jp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453214"/>
              </a:clrFrom>
              <a:clrTo>
                <a:srgbClr val="453214">
                  <a:alpha val="0"/>
                </a:srgbClr>
              </a:clrTo>
            </a:clrChange>
          </a:blip>
          <a:stretch>
            <a:fillRect/>
          </a:stretch>
        </p:blipFill>
        <p:spPr bwMode="auto">
          <a:xfrm>
            <a:off x="3352800" y="2514600"/>
            <a:ext cx="5791200" cy="4343400"/>
          </a:xfrm>
          <a:prstGeom prst="round2DiagRect">
            <a:avLst/>
          </a:prstGeom>
          <a:noFill/>
        </p:spPr>
      </p:pic>
      <p:cxnSp>
        <p:nvCxnSpPr>
          <p:cNvPr id="12" name="Straight Connector 11"/>
          <p:cNvCxnSpPr/>
          <p:nvPr/>
        </p:nvCxnSpPr>
        <p:spPr>
          <a:xfrm rot="10800000">
            <a:off x="800672" y="1219201"/>
            <a:ext cx="7772400" cy="0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7" name="Rectangle 1"/>
          <p:cNvSpPr>
            <a:spLocks noChangeArrowheads="1"/>
          </p:cNvSpPr>
          <p:nvPr/>
        </p:nvSpPr>
        <p:spPr bwMode="auto">
          <a:xfrm>
            <a:off x="1066800" y="-9686"/>
            <a:ext cx="7848600" cy="17543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r" eaLnBrk="0" hangingPunct="0">
              <a:defRPr/>
            </a:pPr>
            <a:r>
              <a:rPr lang="en-US" sz="2400" b="1" spc="150" dirty="0" smtClean="0">
                <a:ln w="11430">
                  <a:solidFill>
                    <a:srgbClr val="FFFF00"/>
                  </a:solidFill>
                </a:ln>
                <a:solidFill>
                  <a:srgbClr val="FFFF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  <a:reflection blurRad="6350" stA="55000" endA="300" endPos="45500" dir="5400000" sy="-100000" algn="bl" rotWithShape="0"/>
                </a:effectLst>
                <a:latin typeface="Harlow Solid Italic" pitchFamily="82" charset="0"/>
                <a:ea typeface="Calibri" pitchFamily="34" charset="0"/>
                <a:cs typeface="Times New Roman" pitchFamily="18" charset="0"/>
              </a:rPr>
              <a:t>(September 2013)</a:t>
            </a:r>
            <a:r>
              <a:rPr lang="en-US" sz="2400" b="1" spc="150" dirty="0" smtClean="0">
                <a:ln w="11430">
                  <a:solidFill>
                    <a:srgbClr val="FFFF00"/>
                  </a:solidFill>
                </a:ln>
                <a:solidFill>
                  <a:srgbClr val="FFFF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  <a:reflection blurRad="6350" stA="55000" endA="300" endPos="45500" dir="5400000" sy="-100000" algn="bl" rotWithShape="0"/>
                </a:effectLst>
                <a:latin typeface="Footlight MT Light" pitchFamily="18" charset="0"/>
                <a:ea typeface="Calibri" pitchFamily="34" charset="0"/>
                <a:cs typeface="Times New Roman" pitchFamily="18" charset="0"/>
              </a:rPr>
              <a:t>  </a:t>
            </a:r>
            <a:r>
              <a:rPr lang="en-US" sz="8000" b="1" spc="150" dirty="0" smtClean="0">
                <a:ln w="11430">
                  <a:solidFill>
                    <a:srgbClr val="FFFF00"/>
                  </a:solidFill>
                </a:ln>
                <a:solidFill>
                  <a:srgbClr val="FFFF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  <a:reflection blurRad="6350" stA="55000" endA="300" endPos="45500" dir="5400000" sy="-100000" algn="bl" rotWithShape="0"/>
                </a:effectLst>
                <a:latin typeface="Footlight MT Light" pitchFamily="18" charset="0"/>
                <a:ea typeface="Calibri" pitchFamily="34" charset="0"/>
                <a:cs typeface="Times New Roman" pitchFamily="18" charset="0"/>
              </a:rPr>
              <a:t>IN</a:t>
            </a:r>
            <a:r>
              <a:rPr lang="en-US" sz="5400" b="1" spc="150" dirty="0" smtClean="0">
                <a:ln w="11430">
                  <a:solidFill>
                    <a:srgbClr val="FFFF00"/>
                  </a:solidFill>
                </a:ln>
                <a:solidFill>
                  <a:srgbClr val="FFFF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  <a:reflection blurRad="6350" stA="55000" endA="300" endPos="45500" dir="5400000" sy="-100000" algn="bl" rotWithShape="0"/>
                </a:effectLst>
                <a:latin typeface="Footlight MT Light" pitchFamily="18" charset="0"/>
                <a:ea typeface="Calibri" pitchFamily="34" charset="0"/>
                <a:cs typeface="Times New Roman" pitchFamily="18" charset="0"/>
              </a:rPr>
              <a:t>SIDE</a:t>
            </a:r>
            <a:r>
              <a:rPr lang="en-US" sz="2600" b="1" spc="150" dirty="0" smtClean="0">
                <a:ln w="11430">
                  <a:solidFill>
                    <a:srgbClr val="FFFF00"/>
                  </a:solidFill>
                </a:ln>
                <a:solidFill>
                  <a:srgbClr val="FFFF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  <a:reflection blurRad="6350" stA="55000" endA="300" endPos="45500" dir="5400000" sy="-100000" algn="bl" rotWithShape="0"/>
                </a:effectLst>
                <a:latin typeface="Footlight MT Light" pitchFamily="18" charset="0"/>
                <a:ea typeface="Calibri" pitchFamily="34" charset="0"/>
                <a:cs typeface="Times New Roman" pitchFamily="18" charset="0"/>
              </a:rPr>
              <a:t> </a:t>
            </a:r>
            <a:endParaRPr lang="en-US" sz="2600" b="1" spc="150" dirty="0">
              <a:ln w="11430">
                <a:solidFill>
                  <a:srgbClr val="FFFF00"/>
                </a:solidFill>
              </a:ln>
              <a:solidFill>
                <a:srgbClr val="FFFF00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  <a:reflection blurRad="6350" stA="55000" endA="300" endPos="45500" dir="5400000" sy="-100000" algn="bl" rotWithShape="0"/>
              </a:effectLst>
              <a:latin typeface="Footlight MT Light" pitchFamily="18" charset="0"/>
              <a:ea typeface="Calibri" pitchFamily="34" charset="0"/>
              <a:cs typeface="Times New Roman" pitchFamily="18" charset="0"/>
            </a:endParaRPr>
          </a:p>
          <a:p>
            <a:pPr algn="r" eaLnBrk="0" hangingPunct="0">
              <a:defRPr/>
            </a:pPr>
            <a:r>
              <a:rPr lang="en-US" sz="2800" b="1" spc="150" dirty="0">
                <a:ln w="11430">
                  <a:solidFill>
                    <a:srgbClr val="FFFF00"/>
                  </a:solidFill>
                </a:ln>
                <a:solidFill>
                  <a:srgbClr val="FFFF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  <a:reflection blurRad="6350" stA="55000" endA="300" endPos="45500" dir="5400000" sy="-100000" algn="bl" rotWithShape="0"/>
                </a:effectLst>
                <a:latin typeface="Footlight MT Light" pitchFamily="18" charset="0"/>
                <a:ea typeface="Calibri" pitchFamily="34" charset="0"/>
                <a:cs typeface="Times New Roman" pitchFamily="18" charset="0"/>
              </a:rPr>
              <a:t>The Cambridge </a:t>
            </a:r>
            <a:r>
              <a:rPr lang="en-US" sz="2800" b="1" spc="150" dirty="0" smtClean="0">
                <a:ln w="11430">
                  <a:solidFill>
                    <a:srgbClr val="FFFF00"/>
                  </a:solidFill>
                </a:ln>
                <a:solidFill>
                  <a:srgbClr val="FFFF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  <a:reflection blurRad="6350" stA="55000" endA="300" endPos="45500" dir="5400000" sy="-100000" algn="bl" rotWithShape="0"/>
                </a:effectLst>
                <a:latin typeface="Footlight MT Light" pitchFamily="18" charset="0"/>
                <a:ea typeface="Calibri" pitchFamily="34" charset="0"/>
                <a:cs typeface="Times New Roman" pitchFamily="18" charset="0"/>
              </a:rPr>
              <a:t>Condominium</a:t>
            </a:r>
            <a:r>
              <a:rPr lang="en-US" sz="2600" b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Footlight MT Light" pitchFamily="18" charset="0"/>
                <a:ea typeface="Calibri" pitchFamily="34" charset="0"/>
                <a:cs typeface="Times New Roman" pitchFamily="18" charset="0"/>
              </a:rPr>
              <a:t> </a:t>
            </a:r>
            <a:endParaRPr lang="id-ID" b="1" spc="150" dirty="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  <a:latin typeface="Arial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57200" y="2630031"/>
            <a:ext cx="8153400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latin typeface="Arial Rounded MT Bold" pitchFamily="34" charset="0"/>
              </a:rPr>
              <a:t>FAN LAO HUAN TONG QI QONG</a:t>
            </a:r>
          </a:p>
          <a:p>
            <a:pPr algn="ctr"/>
            <a:endParaRPr lang="en-US" dirty="0" smtClean="0">
              <a:latin typeface="Arial Rounded MT Bold" pitchFamily="34" charset="0"/>
            </a:endParaRPr>
          </a:p>
          <a:p>
            <a:pPr algn="ctr"/>
            <a:r>
              <a:rPr lang="en-US" sz="3000" b="1" dirty="0" smtClean="0">
                <a:solidFill>
                  <a:srgbClr val="FFFF66"/>
                </a:solidFill>
                <a:latin typeface="Californian FB" pitchFamily="18" charset="0"/>
              </a:rPr>
              <a:t>LATIHAN PEREMAJAAN &amp; ANTI PENUAAN</a:t>
            </a:r>
          </a:p>
          <a:p>
            <a:pPr algn="ctr"/>
            <a:endParaRPr lang="en-US" sz="2000" b="1" dirty="0" smtClean="0">
              <a:solidFill>
                <a:srgbClr val="FFFF66"/>
              </a:solidFill>
              <a:latin typeface="Californian FB" pitchFamily="18" charset="0"/>
            </a:endParaRPr>
          </a:p>
          <a:p>
            <a:pPr algn="ctr"/>
            <a:r>
              <a:rPr lang="en-US" sz="3000" b="1" dirty="0" smtClean="0">
                <a:solidFill>
                  <a:srgbClr val="FFFF00"/>
                </a:solidFill>
                <a:latin typeface="Californian FB" pitchFamily="18" charset="0"/>
              </a:rPr>
              <a:t>( REJUVENATE )</a:t>
            </a:r>
            <a:endParaRPr lang="en-US" sz="3000" b="1" dirty="0">
              <a:solidFill>
                <a:srgbClr val="FFFF00"/>
              </a:solidFill>
              <a:latin typeface="Californian FB" pitchFamily="18" charset="0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1170296" y="3303896"/>
            <a:ext cx="6623712" cy="32984"/>
          </a:xfrm>
          <a:prstGeom prst="line">
            <a:avLst/>
          </a:prstGeom>
          <a:ln>
            <a:solidFill>
              <a:srgbClr val="FFFF00">
                <a:alpha val="50000"/>
              </a:srgbClr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slow" advClick="0" advTm="40000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8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8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8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Documents and Settings\Teddy Sinaga\My Documents\YOGA PROGRAM\DSCF0510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453214"/>
              </a:clrFrom>
              <a:clrTo>
                <a:srgbClr val="453214">
                  <a:alpha val="0"/>
                </a:srgbClr>
              </a:clrTo>
            </a:clrChange>
          </a:blip>
          <a:stretch>
            <a:fillRect/>
          </a:stretch>
        </p:blipFill>
        <p:spPr bwMode="auto">
          <a:xfrm>
            <a:off x="0" y="2514600"/>
            <a:ext cx="5791200" cy="4343400"/>
          </a:xfrm>
          <a:prstGeom prst="round2DiagRect">
            <a:avLst/>
          </a:prstGeom>
          <a:noFill/>
        </p:spPr>
      </p:pic>
      <p:sp>
        <p:nvSpPr>
          <p:cNvPr id="4" name="TextBox 3"/>
          <p:cNvSpPr txBox="1"/>
          <p:nvPr/>
        </p:nvSpPr>
        <p:spPr>
          <a:xfrm>
            <a:off x="457200" y="381001"/>
            <a:ext cx="8153400" cy="63094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err="1" smtClean="0">
                <a:latin typeface="Arial Rounded MT Bold" pitchFamily="34" charset="0"/>
              </a:rPr>
              <a:t>Kami</a:t>
            </a:r>
            <a:r>
              <a:rPr lang="en-US" sz="3200" b="1" dirty="0" smtClean="0">
                <a:latin typeface="Arial Rounded MT Bold" pitchFamily="34" charset="0"/>
              </a:rPr>
              <a:t> </a:t>
            </a:r>
            <a:r>
              <a:rPr lang="en-US" sz="3200" b="1" dirty="0" err="1" smtClean="0">
                <a:latin typeface="Arial Rounded MT Bold" pitchFamily="34" charset="0"/>
              </a:rPr>
              <a:t>akan</a:t>
            </a:r>
            <a:r>
              <a:rPr lang="en-US" sz="3200" b="1" dirty="0" smtClean="0">
                <a:latin typeface="Arial Rounded MT Bold" pitchFamily="34" charset="0"/>
              </a:rPr>
              <a:t> </a:t>
            </a:r>
            <a:r>
              <a:rPr lang="en-US" sz="3200" b="1" dirty="0" err="1" smtClean="0">
                <a:latin typeface="Arial Rounded MT Bold" pitchFamily="34" charset="0"/>
              </a:rPr>
              <a:t>membuka</a:t>
            </a:r>
            <a:r>
              <a:rPr lang="en-US" sz="3200" b="1" dirty="0" smtClean="0">
                <a:latin typeface="Arial Rounded MT Bold" pitchFamily="34" charset="0"/>
              </a:rPr>
              <a:t> </a:t>
            </a:r>
          </a:p>
          <a:p>
            <a:pPr algn="ctr"/>
            <a:endParaRPr lang="en-US" sz="1200" b="1" dirty="0" smtClean="0">
              <a:latin typeface="Arial Rounded MT Bold" pitchFamily="34" charset="0"/>
            </a:endParaRPr>
          </a:p>
          <a:p>
            <a:pPr algn="ctr"/>
            <a:r>
              <a:rPr lang="en-US" sz="3200" b="1" dirty="0" smtClean="0">
                <a:latin typeface="Arial Rounded MT Bold" pitchFamily="34" charset="0"/>
              </a:rPr>
              <a:t>FAN LAO HUAN TONG QI QONG</a:t>
            </a:r>
          </a:p>
          <a:p>
            <a:pPr algn="ctr"/>
            <a:endParaRPr lang="en-US" sz="800" dirty="0" smtClean="0">
              <a:latin typeface="Arial Rounded MT Bold" pitchFamily="34" charset="0"/>
            </a:endParaRPr>
          </a:p>
          <a:p>
            <a:pPr algn="ctr"/>
            <a:r>
              <a:rPr lang="en-US" sz="3000" b="1" dirty="0" smtClean="0">
                <a:solidFill>
                  <a:srgbClr val="FFFF66"/>
                </a:solidFill>
                <a:latin typeface="Californian FB" pitchFamily="18" charset="0"/>
              </a:rPr>
              <a:t>LATIHAN PEREMAJAAN &amp; ANTI PENUAAN</a:t>
            </a:r>
          </a:p>
          <a:p>
            <a:pPr algn="ctr"/>
            <a:endParaRPr lang="en-US" sz="800" b="1" dirty="0" smtClean="0">
              <a:solidFill>
                <a:srgbClr val="FFFF66"/>
              </a:solidFill>
              <a:latin typeface="Californian FB" pitchFamily="18" charset="0"/>
            </a:endParaRPr>
          </a:p>
          <a:p>
            <a:pPr algn="ctr"/>
            <a:r>
              <a:rPr lang="en-US" sz="3000" b="1" dirty="0" err="1" smtClean="0">
                <a:latin typeface="Californian FB" pitchFamily="18" charset="0"/>
              </a:rPr>
              <a:t>Khusus</a:t>
            </a:r>
            <a:r>
              <a:rPr lang="en-US" sz="3000" b="1" dirty="0" smtClean="0">
                <a:latin typeface="Californian FB" pitchFamily="18" charset="0"/>
              </a:rPr>
              <a:t> </a:t>
            </a:r>
            <a:r>
              <a:rPr lang="en-US" sz="3000" b="1" dirty="0" err="1" smtClean="0">
                <a:latin typeface="Californian FB" pitchFamily="18" charset="0"/>
              </a:rPr>
              <a:t>bagi</a:t>
            </a:r>
            <a:r>
              <a:rPr lang="en-US" sz="3000" b="1" dirty="0" smtClean="0">
                <a:latin typeface="Californian FB" pitchFamily="18" charset="0"/>
              </a:rPr>
              <a:t> Resident</a:t>
            </a:r>
          </a:p>
          <a:p>
            <a:pPr algn="ctr"/>
            <a:endParaRPr lang="en-US" sz="1200" b="1" dirty="0" smtClean="0">
              <a:solidFill>
                <a:srgbClr val="FFFF00"/>
              </a:solidFill>
              <a:latin typeface="Californian FB" pitchFamily="18" charset="0"/>
            </a:endParaRPr>
          </a:p>
          <a:p>
            <a:pPr algn="ctr"/>
            <a:r>
              <a:rPr lang="en-US" sz="3000" b="1" dirty="0" err="1" smtClean="0">
                <a:solidFill>
                  <a:srgbClr val="FFFF00"/>
                </a:solidFill>
                <a:latin typeface="Californian FB" pitchFamily="18" charset="0"/>
              </a:rPr>
              <a:t>Peserta</a:t>
            </a:r>
            <a:r>
              <a:rPr lang="en-US" sz="3000" b="1" dirty="0" smtClean="0">
                <a:solidFill>
                  <a:srgbClr val="FFFF00"/>
                </a:solidFill>
                <a:latin typeface="Californian FB" pitchFamily="18" charset="0"/>
              </a:rPr>
              <a:t> minimal 10 </a:t>
            </a:r>
            <a:r>
              <a:rPr lang="en-US" sz="3000" b="1" dirty="0" err="1" smtClean="0">
                <a:solidFill>
                  <a:srgbClr val="FFFF00"/>
                </a:solidFill>
                <a:latin typeface="Californian FB" pitchFamily="18" charset="0"/>
              </a:rPr>
              <a:t>Orang</a:t>
            </a:r>
            <a:endParaRPr lang="en-US" sz="3000" b="1" dirty="0" smtClean="0">
              <a:solidFill>
                <a:srgbClr val="FFFF00"/>
              </a:solidFill>
              <a:latin typeface="Californian FB" pitchFamily="18" charset="0"/>
            </a:endParaRPr>
          </a:p>
          <a:p>
            <a:pPr algn="ctr"/>
            <a:r>
              <a:rPr lang="en-US" sz="3000" b="1" dirty="0" err="1" smtClean="0">
                <a:latin typeface="Californian FB" pitchFamily="18" charset="0"/>
              </a:rPr>
              <a:t>Dilaksanakan</a:t>
            </a:r>
            <a:r>
              <a:rPr lang="en-US" sz="3000" b="1" dirty="0" smtClean="0">
                <a:latin typeface="Californian FB" pitchFamily="18" charset="0"/>
              </a:rPr>
              <a:t> 3 kali / </a:t>
            </a:r>
            <a:r>
              <a:rPr lang="en-US" sz="3000" b="1" dirty="0" err="1" smtClean="0">
                <a:latin typeface="Californian FB" pitchFamily="18" charset="0"/>
              </a:rPr>
              <a:t>minggu</a:t>
            </a:r>
            <a:endParaRPr lang="en-US" sz="3000" b="1" dirty="0" smtClean="0">
              <a:latin typeface="Californian FB" pitchFamily="18" charset="0"/>
            </a:endParaRPr>
          </a:p>
          <a:p>
            <a:pPr algn="ctr"/>
            <a:r>
              <a:rPr lang="en-US" sz="2400" b="1" dirty="0" smtClean="0">
                <a:latin typeface="Californian FB" pitchFamily="18" charset="0"/>
              </a:rPr>
              <a:t>(</a:t>
            </a:r>
            <a:r>
              <a:rPr lang="en-US" sz="2400" b="1" dirty="0" err="1" smtClean="0">
                <a:latin typeface="Californian FB" pitchFamily="18" charset="0"/>
              </a:rPr>
              <a:t>Hari</a:t>
            </a:r>
            <a:r>
              <a:rPr lang="en-US" sz="2400" b="1" dirty="0" smtClean="0">
                <a:latin typeface="Californian FB" pitchFamily="18" charset="0"/>
              </a:rPr>
              <a:t> –</a:t>
            </a:r>
            <a:r>
              <a:rPr lang="en-US" sz="2400" b="1" dirty="0" err="1" smtClean="0">
                <a:latin typeface="Californian FB" pitchFamily="18" charset="0"/>
              </a:rPr>
              <a:t>hari</a:t>
            </a:r>
            <a:r>
              <a:rPr lang="en-US" sz="2400" b="1" dirty="0" smtClean="0">
                <a:latin typeface="Californian FB" pitchFamily="18" charset="0"/>
              </a:rPr>
              <a:t> </a:t>
            </a:r>
            <a:r>
              <a:rPr lang="en-US" sz="2400" b="1" dirty="0" err="1" smtClean="0">
                <a:latin typeface="Californian FB" pitchFamily="18" charset="0"/>
              </a:rPr>
              <a:t>Pelatihan</a:t>
            </a:r>
            <a:r>
              <a:rPr lang="en-US" sz="2400" b="1" dirty="0" smtClean="0">
                <a:latin typeface="Californian FB" pitchFamily="18" charset="0"/>
              </a:rPr>
              <a:t> </a:t>
            </a:r>
            <a:r>
              <a:rPr lang="en-US" sz="2400" b="1" dirty="0" err="1" smtClean="0">
                <a:latin typeface="Californian FB" pitchFamily="18" charset="0"/>
              </a:rPr>
              <a:t>akan</a:t>
            </a:r>
            <a:r>
              <a:rPr lang="en-US" sz="2400" b="1" dirty="0" smtClean="0">
                <a:latin typeface="Californian FB" pitchFamily="18" charset="0"/>
              </a:rPr>
              <a:t> </a:t>
            </a:r>
            <a:r>
              <a:rPr lang="en-US" sz="2400" b="1" dirty="0" err="1" smtClean="0">
                <a:latin typeface="Californian FB" pitchFamily="18" charset="0"/>
              </a:rPr>
              <a:t>ditentukan</a:t>
            </a:r>
            <a:r>
              <a:rPr lang="en-US" sz="2400" b="1" dirty="0" smtClean="0">
                <a:latin typeface="Californian FB" pitchFamily="18" charset="0"/>
              </a:rPr>
              <a:t> </a:t>
            </a:r>
            <a:r>
              <a:rPr lang="en-US" sz="2400" b="1" dirty="0" err="1" smtClean="0">
                <a:latin typeface="Californian FB" pitchFamily="18" charset="0"/>
              </a:rPr>
              <a:t>setelah</a:t>
            </a:r>
            <a:r>
              <a:rPr lang="en-US" sz="2400" b="1" dirty="0" smtClean="0">
                <a:latin typeface="Californian FB" pitchFamily="18" charset="0"/>
              </a:rPr>
              <a:t> </a:t>
            </a:r>
            <a:r>
              <a:rPr lang="en-US" sz="2400" b="1" dirty="0" err="1" smtClean="0">
                <a:latin typeface="Californian FB" pitchFamily="18" charset="0"/>
              </a:rPr>
              <a:t>ada</a:t>
            </a:r>
            <a:r>
              <a:rPr lang="en-US" sz="2400" b="1" dirty="0" smtClean="0">
                <a:latin typeface="Californian FB" pitchFamily="18" charset="0"/>
              </a:rPr>
              <a:t> </a:t>
            </a:r>
            <a:r>
              <a:rPr lang="en-US" sz="2400" b="1" dirty="0" err="1" smtClean="0">
                <a:latin typeface="Californian FB" pitchFamily="18" charset="0"/>
              </a:rPr>
              <a:t>Peserta</a:t>
            </a:r>
            <a:r>
              <a:rPr lang="en-US" sz="2400" b="1" dirty="0" smtClean="0">
                <a:latin typeface="Californian FB" pitchFamily="18" charset="0"/>
              </a:rPr>
              <a:t>)</a:t>
            </a:r>
          </a:p>
          <a:p>
            <a:pPr algn="ctr"/>
            <a:r>
              <a:rPr lang="en-US" sz="2400" b="1" dirty="0" err="1" smtClean="0">
                <a:solidFill>
                  <a:srgbClr val="FFFF00"/>
                </a:solidFill>
                <a:latin typeface="Californian FB" pitchFamily="18" charset="0"/>
              </a:rPr>
              <a:t>Waktu</a:t>
            </a:r>
            <a:r>
              <a:rPr lang="en-US" sz="2400" b="1" dirty="0" smtClean="0">
                <a:solidFill>
                  <a:srgbClr val="FFFF00"/>
                </a:solidFill>
                <a:latin typeface="Californian FB" pitchFamily="18" charset="0"/>
              </a:rPr>
              <a:t> </a:t>
            </a:r>
            <a:r>
              <a:rPr lang="en-US" sz="2400" b="1" dirty="0" err="1" smtClean="0">
                <a:solidFill>
                  <a:srgbClr val="FFFF00"/>
                </a:solidFill>
                <a:latin typeface="Californian FB" pitchFamily="18" charset="0"/>
              </a:rPr>
              <a:t>Pelatihan</a:t>
            </a:r>
            <a:r>
              <a:rPr lang="en-US" sz="2400" b="1" dirty="0" smtClean="0">
                <a:solidFill>
                  <a:srgbClr val="FFFF00"/>
                </a:solidFill>
                <a:latin typeface="Californian FB" pitchFamily="18" charset="0"/>
              </a:rPr>
              <a:t> : </a:t>
            </a:r>
          </a:p>
          <a:p>
            <a:pPr algn="ctr"/>
            <a:r>
              <a:rPr lang="en-US" sz="2400" b="1" dirty="0" smtClean="0">
                <a:solidFill>
                  <a:srgbClr val="FFFF00"/>
                </a:solidFill>
                <a:latin typeface="Californian FB" pitchFamily="18" charset="0"/>
              </a:rPr>
              <a:t>05.30 – 06.30</a:t>
            </a:r>
          </a:p>
          <a:p>
            <a:pPr algn="ctr"/>
            <a:endParaRPr lang="en-US" sz="2400" b="1" dirty="0" smtClean="0">
              <a:solidFill>
                <a:srgbClr val="FFFF00"/>
              </a:solidFill>
              <a:latin typeface="Californian FB" pitchFamily="18" charset="0"/>
            </a:endParaRPr>
          </a:p>
          <a:p>
            <a:pPr algn="ctr"/>
            <a:endParaRPr lang="en-US" sz="1200" b="1" dirty="0" smtClean="0">
              <a:solidFill>
                <a:srgbClr val="FFFF00"/>
              </a:solidFill>
              <a:latin typeface="Californian FB" pitchFamily="18" charset="0"/>
            </a:endParaRPr>
          </a:p>
          <a:p>
            <a:pPr algn="ctr"/>
            <a:r>
              <a:rPr lang="en-US" sz="2400" b="1" dirty="0" err="1" smtClean="0">
                <a:latin typeface="Berlin Sans FB Demi" pitchFamily="34" charset="0"/>
              </a:rPr>
              <a:t>Pendaftaran</a:t>
            </a:r>
            <a:r>
              <a:rPr lang="en-US" sz="2400" b="1" dirty="0" smtClean="0">
                <a:latin typeface="Berlin Sans FB Demi" pitchFamily="34" charset="0"/>
              </a:rPr>
              <a:t> : </a:t>
            </a:r>
            <a:r>
              <a:rPr lang="en-US" sz="2400" b="1" dirty="0" err="1" smtClean="0">
                <a:latin typeface="Berlin Sans FB Demi" pitchFamily="34" charset="0"/>
              </a:rPr>
              <a:t>Setiap</a:t>
            </a:r>
            <a:r>
              <a:rPr lang="en-US" sz="2400" b="1" dirty="0" smtClean="0">
                <a:latin typeface="Berlin Sans FB Demi" pitchFamily="34" charset="0"/>
              </a:rPr>
              <a:t> </a:t>
            </a:r>
            <a:r>
              <a:rPr lang="en-US" sz="2400" b="1" dirty="0" err="1" smtClean="0">
                <a:latin typeface="Berlin Sans FB Demi" pitchFamily="34" charset="0"/>
              </a:rPr>
              <a:t>hari</a:t>
            </a:r>
            <a:r>
              <a:rPr lang="en-US" sz="2400" b="1" dirty="0" smtClean="0">
                <a:latin typeface="Berlin Sans FB Demi" pitchFamily="34" charset="0"/>
              </a:rPr>
              <a:t> </a:t>
            </a:r>
            <a:r>
              <a:rPr lang="en-US" sz="2400" b="1" dirty="0" err="1" smtClean="0">
                <a:latin typeface="Berlin Sans FB Demi" pitchFamily="34" charset="0"/>
              </a:rPr>
              <a:t>di</a:t>
            </a:r>
            <a:r>
              <a:rPr lang="en-US" sz="2400" b="1" dirty="0" smtClean="0">
                <a:latin typeface="Berlin Sans FB Demi" pitchFamily="34" charset="0"/>
              </a:rPr>
              <a:t> Main Lobby </a:t>
            </a:r>
            <a:r>
              <a:rPr lang="en-US" sz="2400" b="1" dirty="0" err="1" smtClean="0">
                <a:latin typeface="Berlin Sans FB Demi" pitchFamily="34" charset="0"/>
              </a:rPr>
              <a:t>Lantai</a:t>
            </a:r>
            <a:r>
              <a:rPr lang="en-US" sz="2400" b="1" dirty="0" smtClean="0">
                <a:latin typeface="Berlin Sans FB Demi" pitchFamily="34" charset="0"/>
              </a:rPr>
              <a:t> 6</a:t>
            </a:r>
          </a:p>
          <a:p>
            <a:pPr algn="ctr"/>
            <a:r>
              <a:rPr lang="en-US" sz="2400" b="1" dirty="0" smtClean="0">
                <a:solidFill>
                  <a:srgbClr val="FFFF00"/>
                </a:solidFill>
                <a:latin typeface="Berlin Sans FB Demi" pitchFamily="34" charset="0"/>
              </a:rPr>
              <a:t>Batas </a:t>
            </a:r>
            <a:r>
              <a:rPr lang="en-US" sz="2400" b="1" dirty="0" err="1" smtClean="0">
                <a:solidFill>
                  <a:srgbClr val="FFFF00"/>
                </a:solidFill>
                <a:latin typeface="Berlin Sans FB Demi" pitchFamily="34" charset="0"/>
              </a:rPr>
              <a:t>Akhir</a:t>
            </a:r>
            <a:r>
              <a:rPr lang="en-US" sz="2400" b="1" dirty="0" smtClean="0">
                <a:solidFill>
                  <a:srgbClr val="FFFF00"/>
                </a:solidFill>
                <a:latin typeface="Berlin Sans FB Demi" pitchFamily="34" charset="0"/>
              </a:rPr>
              <a:t> </a:t>
            </a:r>
            <a:r>
              <a:rPr lang="en-US" sz="2400" b="1" dirty="0" err="1" smtClean="0">
                <a:solidFill>
                  <a:srgbClr val="FFFF00"/>
                </a:solidFill>
                <a:latin typeface="Berlin Sans FB Demi" pitchFamily="34" charset="0"/>
              </a:rPr>
              <a:t>Pendaftaran</a:t>
            </a:r>
            <a:r>
              <a:rPr lang="en-US" sz="2400" b="1" dirty="0" smtClean="0">
                <a:solidFill>
                  <a:srgbClr val="FFFF00"/>
                </a:solidFill>
                <a:latin typeface="Berlin Sans FB Demi" pitchFamily="34" charset="0"/>
              </a:rPr>
              <a:t> : 15 September 2013</a:t>
            </a:r>
          </a:p>
          <a:p>
            <a:pPr algn="ctr"/>
            <a:endParaRPr lang="en-US" sz="2400" b="1" dirty="0">
              <a:solidFill>
                <a:srgbClr val="FFFF00"/>
              </a:solidFill>
              <a:latin typeface="Californian FB" pitchFamily="18" charset="0"/>
            </a:endParaRPr>
          </a:p>
        </p:txBody>
      </p:sp>
      <p:cxnSp>
        <p:nvCxnSpPr>
          <p:cNvPr id="5" name="Straight Connector 4"/>
          <p:cNvCxnSpPr/>
          <p:nvPr/>
        </p:nvCxnSpPr>
        <p:spPr>
          <a:xfrm>
            <a:off x="1238536" y="1643416"/>
            <a:ext cx="6623712" cy="32984"/>
          </a:xfrm>
          <a:prstGeom prst="line">
            <a:avLst/>
          </a:prstGeom>
          <a:ln>
            <a:solidFill>
              <a:srgbClr val="FFFF00">
                <a:alpha val="50000"/>
              </a:srgbClr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slow" advClick="0" advTm="10000">
    <p:spli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8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8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8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C:\Documents and Settings\Teddy Sinaga\My Documents\YOGA PROGRAM\DSCF0510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453214"/>
              </a:clrFrom>
              <a:clrTo>
                <a:srgbClr val="453214">
                  <a:alpha val="0"/>
                </a:srgbClr>
              </a:clrTo>
            </a:clrChange>
          </a:blip>
          <a:stretch>
            <a:fillRect/>
          </a:stretch>
        </p:blipFill>
        <p:spPr bwMode="auto">
          <a:xfrm>
            <a:off x="0" y="0"/>
            <a:ext cx="5791200" cy="4343400"/>
          </a:xfrm>
          <a:prstGeom prst="round2Diag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457200" y="76200"/>
            <a:ext cx="81534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sz="2400" b="1" dirty="0" smtClean="0">
              <a:solidFill>
                <a:srgbClr val="FFFF00"/>
              </a:solidFill>
              <a:latin typeface="Californian FB" pitchFamily="18" charset="0"/>
            </a:endParaRPr>
          </a:p>
          <a:p>
            <a:pPr algn="ctr"/>
            <a:r>
              <a:rPr lang="en-US" sz="2400" b="1" dirty="0" err="1" smtClean="0">
                <a:latin typeface="Berlin Sans FB Demi" pitchFamily="34" charset="0"/>
              </a:rPr>
              <a:t>Untuk</a:t>
            </a:r>
            <a:r>
              <a:rPr lang="en-US" sz="2400" b="1" dirty="0" smtClean="0">
                <a:latin typeface="Berlin Sans FB Demi" pitchFamily="34" charset="0"/>
              </a:rPr>
              <a:t> </a:t>
            </a:r>
            <a:r>
              <a:rPr lang="en-US" sz="2400" b="1" dirty="0" err="1" smtClean="0">
                <a:latin typeface="Berlin Sans FB Demi" pitchFamily="34" charset="0"/>
              </a:rPr>
              <a:t>mengenal</a:t>
            </a:r>
            <a:r>
              <a:rPr lang="en-US" sz="2400" b="1" dirty="0" smtClean="0">
                <a:latin typeface="Berlin Sans FB Demi" pitchFamily="34" charset="0"/>
              </a:rPr>
              <a:t> LEBIH JAUH </a:t>
            </a:r>
            <a:r>
              <a:rPr lang="en-US" sz="2400" b="1" dirty="0" err="1" smtClean="0">
                <a:latin typeface="Berlin Sans FB Demi" pitchFamily="34" charset="0"/>
              </a:rPr>
              <a:t>akan</a:t>
            </a:r>
            <a:r>
              <a:rPr lang="en-US" sz="2400" b="1" dirty="0" smtClean="0">
                <a:latin typeface="Berlin Sans FB Demi" pitchFamily="34" charset="0"/>
              </a:rPr>
              <a:t> MANFAAT </a:t>
            </a:r>
            <a:r>
              <a:rPr lang="en-US" sz="2400" b="1" dirty="0" err="1" smtClean="0">
                <a:latin typeface="Berlin Sans FB Demi" pitchFamily="34" charset="0"/>
              </a:rPr>
              <a:t>dari</a:t>
            </a:r>
            <a:endParaRPr lang="en-US" sz="2400" b="1" dirty="0" smtClean="0">
              <a:latin typeface="Berlin Sans FB Demi" pitchFamily="34" charset="0"/>
            </a:endParaRPr>
          </a:p>
          <a:p>
            <a:pPr algn="ctr"/>
            <a:r>
              <a:rPr lang="en-US" sz="2400" b="1" dirty="0" smtClean="0">
                <a:latin typeface="Berlin Sans FB Demi" pitchFamily="34" charset="0"/>
              </a:rPr>
              <a:t> </a:t>
            </a:r>
          </a:p>
          <a:p>
            <a:pPr algn="ctr"/>
            <a:endParaRPr lang="en-US" sz="2400" b="1" dirty="0" smtClean="0">
              <a:latin typeface="Berlin Sans FB Demi" pitchFamily="34" charset="0"/>
            </a:endParaRPr>
          </a:p>
          <a:p>
            <a:pPr algn="ctr"/>
            <a:endParaRPr lang="en-US" sz="2400" b="1" dirty="0">
              <a:solidFill>
                <a:srgbClr val="FFFF00"/>
              </a:solidFill>
              <a:latin typeface="Californian FB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81000" y="914400"/>
            <a:ext cx="8382000" cy="51398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latin typeface="Arial Rounded MT Bold" pitchFamily="34" charset="0"/>
              </a:rPr>
              <a:t>FAN LAO HUAN TONG QI QONG</a:t>
            </a:r>
          </a:p>
          <a:p>
            <a:pPr algn="ctr"/>
            <a:endParaRPr lang="en-US" sz="800" dirty="0" smtClean="0">
              <a:latin typeface="Arial Rounded MT Bold" pitchFamily="34" charset="0"/>
            </a:endParaRPr>
          </a:p>
          <a:p>
            <a:pPr algn="ctr"/>
            <a:r>
              <a:rPr lang="en-US" sz="3000" b="1" dirty="0" smtClean="0">
                <a:solidFill>
                  <a:schemeClr val="bg2">
                    <a:lumMod val="40000"/>
                    <a:lumOff val="60000"/>
                  </a:schemeClr>
                </a:solidFill>
                <a:latin typeface="Californian FB" pitchFamily="18" charset="0"/>
              </a:rPr>
              <a:t>LATIHAN PEREMAJAAN &amp; ANTI PENUAAN</a:t>
            </a:r>
          </a:p>
          <a:p>
            <a:pPr algn="ctr"/>
            <a:endParaRPr lang="en-US" sz="1000" b="1" dirty="0" smtClean="0">
              <a:solidFill>
                <a:schemeClr val="bg2">
                  <a:lumMod val="40000"/>
                  <a:lumOff val="60000"/>
                </a:schemeClr>
              </a:solidFill>
              <a:latin typeface="Californian FB" pitchFamily="18" charset="0"/>
            </a:endParaRPr>
          </a:p>
          <a:p>
            <a:pPr algn="ctr"/>
            <a:endParaRPr lang="en-US" sz="1000" b="1" dirty="0" smtClean="0">
              <a:solidFill>
                <a:schemeClr val="bg2">
                  <a:lumMod val="40000"/>
                  <a:lumOff val="60000"/>
                </a:schemeClr>
              </a:solidFill>
              <a:latin typeface="Californian FB" pitchFamily="18" charset="0"/>
            </a:endParaRPr>
          </a:p>
          <a:p>
            <a:pPr algn="ctr"/>
            <a:endParaRPr lang="en-US" sz="1000" b="1" dirty="0" smtClean="0">
              <a:solidFill>
                <a:schemeClr val="bg2">
                  <a:lumMod val="40000"/>
                  <a:lumOff val="60000"/>
                </a:schemeClr>
              </a:solidFill>
              <a:latin typeface="Californian FB" pitchFamily="18" charset="0"/>
            </a:endParaRPr>
          </a:p>
          <a:p>
            <a:pPr algn="ctr"/>
            <a:endParaRPr lang="en-US" sz="1200" b="1" dirty="0" smtClean="0">
              <a:solidFill>
                <a:srgbClr val="FFFF00"/>
              </a:solidFill>
              <a:latin typeface="Californian FB" pitchFamily="18" charset="0"/>
            </a:endParaRPr>
          </a:p>
          <a:p>
            <a:pPr algn="ctr"/>
            <a:r>
              <a:rPr lang="en-US" sz="48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Californian FB" pitchFamily="18" charset="0"/>
              </a:rPr>
              <a:t>DVD</a:t>
            </a:r>
            <a:r>
              <a:rPr lang="en-US" sz="3000" b="1" dirty="0" smtClean="0">
                <a:solidFill>
                  <a:srgbClr val="FFFF00"/>
                </a:solidFill>
                <a:latin typeface="Californian FB" pitchFamily="18" charset="0"/>
              </a:rPr>
              <a:t> </a:t>
            </a:r>
            <a:r>
              <a:rPr lang="en-US" sz="3000" b="1" dirty="0" err="1" smtClean="0">
                <a:solidFill>
                  <a:srgbClr val="FFFF00"/>
                </a:solidFill>
                <a:latin typeface="Californian FB" pitchFamily="18" charset="0"/>
              </a:rPr>
              <a:t>Penjelasan</a:t>
            </a:r>
            <a:r>
              <a:rPr lang="en-US" sz="3000" b="1" dirty="0" smtClean="0">
                <a:solidFill>
                  <a:srgbClr val="FFFF00"/>
                </a:solidFill>
                <a:latin typeface="Californian FB" pitchFamily="18" charset="0"/>
              </a:rPr>
              <a:t> </a:t>
            </a:r>
            <a:r>
              <a:rPr lang="en-US" sz="3000" b="1" dirty="0" err="1" smtClean="0">
                <a:solidFill>
                  <a:srgbClr val="FFFF00"/>
                </a:solidFill>
                <a:latin typeface="Californian FB" pitchFamily="18" charset="0"/>
              </a:rPr>
              <a:t>ditayangkan</a:t>
            </a:r>
            <a:r>
              <a:rPr lang="en-US" sz="3000" b="1" dirty="0" smtClean="0">
                <a:solidFill>
                  <a:srgbClr val="FFFF00"/>
                </a:solidFill>
                <a:latin typeface="Californian FB" pitchFamily="18" charset="0"/>
              </a:rPr>
              <a:t> </a:t>
            </a:r>
            <a:r>
              <a:rPr lang="en-US" sz="3000" b="1" dirty="0" err="1" smtClean="0">
                <a:solidFill>
                  <a:srgbClr val="FFFF00"/>
                </a:solidFill>
                <a:latin typeface="Californian FB" pitchFamily="18" charset="0"/>
              </a:rPr>
              <a:t>setiap</a:t>
            </a:r>
            <a:r>
              <a:rPr lang="en-US" sz="3000" b="1" dirty="0" smtClean="0">
                <a:solidFill>
                  <a:srgbClr val="FFFF00"/>
                </a:solidFill>
                <a:latin typeface="Californian FB" pitchFamily="18" charset="0"/>
              </a:rPr>
              <a:t> </a:t>
            </a:r>
            <a:r>
              <a:rPr lang="en-US" sz="3000" b="1" dirty="0" err="1" smtClean="0">
                <a:solidFill>
                  <a:srgbClr val="FFFF00"/>
                </a:solidFill>
                <a:latin typeface="Californian FB" pitchFamily="18" charset="0"/>
              </a:rPr>
              <a:t>hari</a:t>
            </a:r>
            <a:r>
              <a:rPr lang="en-US" sz="3000" b="1" dirty="0" smtClean="0">
                <a:solidFill>
                  <a:srgbClr val="FFFF00"/>
                </a:solidFill>
                <a:latin typeface="Californian FB" pitchFamily="18" charset="0"/>
              </a:rPr>
              <a:t> </a:t>
            </a:r>
            <a:r>
              <a:rPr lang="en-US" sz="3000" b="1" dirty="0" err="1" smtClean="0">
                <a:solidFill>
                  <a:srgbClr val="FFFF00"/>
                </a:solidFill>
                <a:latin typeface="Californian FB" pitchFamily="18" charset="0"/>
              </a:rPr>
              <a:t>di</a:t>
            </a:r>
            <a:r>
              <a:rPr lang="en-US" sz="3000" b="1" dirty="0" smtClean="0">
                <a:solidFill>
                  <a:srgbClr val="FFFF00"/>
                </a:solidFill>
                <a:latin typeface="Californian FB" pitchFamily="18" charset="0"/>
              </a:rPr>
              <a:t> </a:t>
            </a:r>
          </a:p>
          <a:p>
            <a:pPr algn="ctr"/>
            <a:r>
              <a:rPr lang="en-US" sz="3000" b="1" dirty="0" smtClean="0">
                <a:solidFill>
                  <a:srgbClr val="FFFF00"/>
                </a:solidFill>
                <a:latin typeface="Californian FB" pitchFamily="18" charset="0"/>
              </a:rPr>
              <a:t>Resident Info TV Channel </a:t>
            </a:r>
            <a:r>
              <a:rPr lang="en-US" sz="3000" b="1" dirty="0" err="1" smtClean="0">
                <a:solidFill>
                  <a:srgbClr val="FFFF00"/>
                </a:solidFill>
                <a:latin typeface="Californian FB" pitchFamily="18" charset="0"/>
              </a:rPr>
              <a:t>pada</a:t>
            </a:r>
            <a:r>
              <a:rPr lang="en-US" sz="3000" b="1" dirty="0" smtClean="0">
                <a:solidFill>
                  <a:srgbClr val="FFFF00"/>
                </a:solidFill>
                <a:latin typeface="Californian FB" pitchFamily="18" charset="0"/>
              </a:rPr>
              <a:t> JAM :</a:t>
            </a:r>
            <a:endParaRPr lang="en-US" sz="2000" b="1" dirty="0" smtClean="0">
              <a:solidFill>
                <a:srgbClr val="FFFF66"/>
              </a:solidFill>
              <a:latin typeface="Californian FB" pitchFamily="18" charset="0"/>
            </a:endParaRPr>
          </a:p>
          <a:p>
            <a:pPr algn="ctr"/>
            <a:endParaRPr lang="en-US" sz="1200" b="1" dirty="0" smtClean="0">
              <a:solidFill>
                <a:srgbClr val="FFFF66"/>
              </a:solidFill>
              <a:latin typeface="Californian FB" pitchFamily="18" charset="0"/>
            </a:endParaRPr>
          </a:p>
          <a:p>
            <a:pPr algn="ctr"/>
            <a:r>
              <a:rPr lang="en-US" sz="3200" b="1" dirty="0" smtClean="0">
                <a:solidFill>
                  <a:srgbClr val="FFFF66"/>
                </a:solidFill>
                <a:latin typeface="Californian FB" pitchFamily="18" charset="0"/>
              </a:rPr>
              <a:t>05.00 – 06.30     &amp;     06.30 – 08.00</a:t>
            </a:r>
          </a:p>
          <a:p>
            <a:pPr algn="ctr"/>
            <a:r>
              <a:rPr lang="en-US" sz="3200" b="1" dirty="0" smtClean="0">
                <a:solidFill>
                  <a:srgbClr val="FFFF66"/>
                </a:solidFill>
                <a:latin typeface="Californian FB" pitchFamily="18" charset="0"/>
              </a:rPr>
              <a:t>12.00 – 13.30     &amp;     13.30 – 15.00</a:t>
            </a:r>
          </a:p>
          <a:p>
            <a:pPr algn="ctr"/>
            <a:r>
              <a:rPr lang="en-US" sz="3200" b="1" dirty="0" smtClean="0">
                <a:solidFill>
                  <a:srgbClr val="FFFF66"/>
                </a:solidFill>
                <a:latin typeface="Californian FB" pitchFamily="18" charset="0"/>
              </a:rPr>
              <a:t>17.00 – 18.30       &amp;     18.30 – 22.00</a:t>
            </a:r>
          </a:p>
          <a:p>
            <a:pPr algn="ctr"/>
            <a:endParaRPr lang="en-US" sz="3000" b="1" dirty="0" smtClean="0">
              <a:solidFill>
                <a:srgbClr val="FFFF00"/>
              </a:solidFill>
              <a:latin typeface="Californian FB" pitchFamily="18" charset="0"/>
            </a:endParaRPr>
          </a:p>
        </p:txBody>
      </p:sp>
      <p:cxnSp>
        <p:nvCxnSpPr>
          <p:cNvPr id="5" name="Straight Connector 4"/>
          <p:cNvCxnSpPr/>
          <p:nvPr/>
        </p:nvCxnSpPr>
        <p:spPr>
          <a:xfrm>
            <a:off x="1265832" y="1504664"/>
            <a:ext cx="6623712" cy="32984"/>
          </a:xfrm>
          <a:prstGeom prst="line">
            <a:avLst/>
          </a:prstGeom>
          <a:ln>
            <a:solidFill>
              <a:srgbClr val="FFFF00">
                <a:alpha val="50000"/>
              </a:srgbClr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advClick="0" advTm="20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Documents and Settings\Teddy Sinaga\My Documents\YOGA PROGRAM\DSCF0510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453214"/>
              </a:clrFrom>
              <a:clrTo>
                <a:srgbClr val="453214">
                  <a:alpha val="0"/>
                </a:srgbClr>
              </a:clrTo>
            </a:clrChange>
          </a:blip>
          <a:stretch>
            <a:fillRect/>
          </a:stretch>
        </p:blipFill>
        <p:spPr bwMode="auto">
          <a:xfrm>
            <a:off x="3429000" y="0"/>
            <a:ext cx="5791200" cy="4343400"/>
          </a:xfrm>
          <a:prstGeom prst="round2Diag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511792" y="2667000"/>
            <a:ext cx="81534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dirty="0" smtClean="0">
                <a:solidFill>
                  <a:srgbClr val="FFFF00"/>
                </a:solidFill>
                <a:latin typeface="Mistral" pitchFamily="66" charset="0"/>
              </a:rPr>
              <a:t>Mari </a:t>
            </a:r>
            <a:r>
              <a:rPr lang="en-US" sz="4400" dirty="0" err="1" smtClean="0">
                <a:solidFill>
                  <a:srgbClr val="FFFF00"/>
                </a:solidFill>
                <a:latin typeface="Mistral" pitchFamily="66" charset="0"/>
              </a:rPr>
              <a:t>Bergabung</a:t>
            </a:r>
            <a:r>
              <a:rPr lang="en-US" sz="4400" dirty="0" smtClean="0">
                <a:solidFill>
                  <a:srgbClr val="FFFF00"/>
                </a:solidFill>
                <a:latin typeface="Mistral" pitchFamily="66" charset="0"/>
              </a:rPr>
              <a:t> </a:t>
            </a:r>
            <a:r>
              <a:rPr lang="en-US" sz="4400" dirty="0" err="1" smtClean="0">
                <a:solidFill>
                  <a:srgbClr val="FFFF00"/>
                </a:solidFill>
                <a:latin typeface="Mistral" pitchFamily="66" charset="0"/>
              </a:rPr>
              <a:t>untuk</a:t>
            </a:r>
            <a:r>
              <a:rPr lang="en-US" sz="4400" dirty="0" smtClean="0">
                <a:solidFill>
                  <a:srgbClr val="FFFF00"/>
                </a:solidFill>
                <a:latin typeface="Mistral" pitchFamily="66" charset="0"/>
              </a:rPr>
              <a:t> </a:t>
            </a:r>
          </a:p>
          <a:p>
            <a:pPr algn="ctr"/>
            <a:r>
              <a:rPr lang="en-US" sz="4400" dirty="0" err="1" smtClean="0">
                <a:solidFill>
                  <a:srgbClr val="FFFF00"/>
                </a:solidFill>
                <a:latin typeface="Mistral" pitchFamily="66" charset="0"/>
              </a:rPr>
              <a:t>Sehat</a:t>
            </a:r>
            <a:r>
              <a:rPr lang="en-US" sz="4400" dirty="0" smtClean="0">
                <a:solidFill>
                  <a:srgbClr val="FFFF00"/>
                </a:solidFill>
                <a:latin typeface="Mistral" pitchFamily="66" charset="0"/>
              </a:rPr>
              <a:t>, </a:t>
            </a:r>
            <a:r>
              <a:rPr lang="en-US" sz="4400" dirty="0" err="1" smtClean="0">
                <a:solidFill>
                  <a:srgbClr val="FFFF00"/>
                </a:solidFill>
                <a:latin typeface="Mistral" pitchFamily="66" charset="0"/>
              </a:rPr>
              <a:t>bugar</a:t>
            </a:r>
            <a:r>
              <a:rPr lang="en-US" sz="4400" dirty="0" smtClean="0">
                <a:solidFill>
                  <a:srgbClr val="FFFF00"/>
                </a:solidFill>
                <a:latin typeface="Mistral" pitchFamily="66" charset="0"/>
              </a:rPr>
              <a:t> </a:t>
            </a:r>
            <a:r>
              <a:rPr lang="en-US" sz="4400" dirty="0" err="1" smtClean="0">
                <a:solidFill>
                  <a:srgbClr val="FFFF00"/>
                </a:solidFill>
                <a:latin typeface="Mistral" pitchFamily="66" charset="0"/>
              </a:rPr>
              <a:t>dan</a:t>
            </a:r>
            <a:r>
              <a:rPr lang="en-US" sz="4400" dirty="0" smtClean="0">
                <a:solidFill>
                  <a:srgbClr val="FFFF00"/>
                </a:solidFill>
                <a:latin typeface="Mistral" pitchFamily="66" charset="0"/>
              </a:rPr>
              <a:t> </a:t>
            </a:r>
            <a:r>
              <a:rPr lang="en-US" sz="4400" dirty="0" err="1" smtClean="0">
                <a:solidFill>
                  <a:srgbClr val="FFFF00"/>
                </a:solidFill>
                <a:latin typeface="Mistral" pitchFamily="66" charset="0"/>
              </a:rPr>
              <a:t>awet</a:t>
            </a:r>
            <a:r>
              <a:rPr lang="en-US" sz="4400" dirty="0" smtClean="0">
                <a:solidFill>
                  <a:srgbClr val="FFFF00"/>
                </a:solidFill>
                <a:latin typeface="Mistral" pitchFamily="66" charset="0"/>
              </a:rPr>
              <a:t> </a:t>
            </a:r>
            <a:r>
              <a:rPr lang="en-US" sz="4400" dirty="0" err="1" smtClean="0">
                <a:solidFill>
                  <a:srgbClr val="FFFF00"/>
                </a:solidFill>
                <a:latin typeface="Mistral" pitchFamily="66" charset="0"/>
              </a:rPr>
              <a:t>muda</a:t>
            </a:r>
            <a:r>
              <a:rPr lang="en-US" sz="4400" dirty="0" smtClean="0">
                <a:solidFill>
                  <a:srgbClr val="FFFF00"/>
                </a:solidFill>
                <a:latin typeface="Mistral" pitchFamily="66" charset="0"/>
              </a:rPr>
              <a:t> </a:t>
            </a:r>
            <a:r>
              <a:rPr lang="en-US" sz="4400" dirty="0" err="1" smtClean="0">
                <a:solidFill>
                  <a:srgbClr val="FFFF00"/>
                </a:solidFill>
                <a:latin typeface="Mistral" pitchFamily="66" charset="0"/>
              </a:rPr>
              <a:t>bersama</a:t>
            </a:r>
            <a:endParaRPr lang="en-US" sz="4400" dirty="0" smtClean="0">
              <a:solidFill>
                <a:srgbClr val="FFFF00"/>
              </a:solidFill>
              <a:latin typeface="Mistral" pitchFamily="66" charset="0"/>
            </a:endParaRPr>
          </a:p>
          <a:p>
            <a:endParaRPr lang="en-US" sz="3200" dirty="0">
              <a:solidFill>
                <a:srgbClr val="FFFF0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57200" y="4321314"/>
            <a:ext cx="8153400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dirty="0" smtClean="0">
                <a:latin typeface="Arial Rounded MT Bold" pitchFamily="34" charset="0"/>
              </a:rPr>
              <a:t>FAN LAO HUAN TONG QI QONG</a:t>
            </a:r>
          </a:p>
          <a:p>
            <a:pPr algn="ctr"/>
            <a:endParaRPr lang="en-US" sz="1000" dirty="0" smtClean="0">
              <a:latin typeface="Arial Rounded MT Bold" pitchFamily="34" charset="0"/>
            </a:endParaRPr>
          </a:p>
          <a:p>
            <a:pPr algn="ctr"/>
            <a:r>
              <a:rPr lang="en-US" sz="2800" b="1" dirty="0" smtClean="0">
                <a:solidFill>
                  <a:srgbClr val="FFFF66"/>
                </a:solidFill>
                <a:latin typeface="Californian FB" pitchFamily="18" charset="0"/>
              </a:rPr>
              <a:t>LATIHAN PEREMAJAAN &amp; ANTI PENUAAN</a:t>
            </a:r>
          </a:p>
        </p:txBody>
      </p:sp>
      <p:cxnSp>
        <p:nvCxnSpPr>
          <p:cNvPr id="6" name="Straight Connector 5"/>
          <p:cNvCxnSpPr/>
          <p:nvPr/>
        </p:nvCxnSpPr>
        <p:spPr>
          <a:xfrm>
            <a:off x="1183944" y="4865424"/>
            <a:ext cx="6623712" cy="32984"/>
          </a:xfrm>
          <a:prstGeom prst="line">
            <a:avLst/>
          </a:prstGeom>
          <a:ln>
            <a:solidFill>
              <a:srgbClr val="FFFF00">
                <a:alpha val="50000"/>
              </a:srgbClr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advClick="0" advTm="5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9"/>
          <p:cNvGrpSpPr/>
          <p:nvPr/>
        </p:nvGrpSpPr>
        <p:grpSpPr>
          <a:xfrm>
            <a:off x="762000" y="200025"/>
            <a:ext cx="7696200" cy="1231900"/>
            <a:chOff x="762000" y="200025"/>
            <a:chExt cx="7696200" cy="1231900"/>
          </a:xfrm>
        </p:grpSpPr>
        <p:grpSp>
          <p:nvGrpSpPr>
            <p:cNvPr id="3" name="Group 6"/>
            <p:cNvGrpSpPr>
              <a:grpSpLocks/>
            </p:cNvGrpSpPr>
            <p:nvPr/>
          </p:nvGrpSpPr>
          <p:grpSpPr bwMode="auto">
            <a:xfrm>
              <a:off x="762000" y="200025"/>
              <a:ext cx="7696200" cy="1231900"/>
              <a:chOff x="914400" y="4822208"/>
              <a:chExt cx="7696200" cy="1232848"/>
            </a:xfrm>
          </p:grpSpPr>
          <p:sp>
            <p:nvSpPr>
              <p:cNvPr id="26" name="Round Diagonal Corner Rectangle 25"/>
              <p:cNvSpPr/>
              <p:nvPr/>
            </p:nvSpPr>
            <p:spPr>
              <a:xfrm>
                <a:off x="914400" y="5341720"/>
                <a:ext cx="7253288" cy="713336"/>
              </a:xfrm>
              <a:prstGeom prst="round2DiagRect">
                <a:avLst>
                  <a:gd name="adj1" fmla="val 50000"/>
                  <a:gd name="adj2" fmla="val 0"/>
                </a:avLst>
              </a:prstGeom>
              <a:solidFill>
                <a:srgbClr val="003300"/>
              </a:solidFill>
              <a:ln w="12700">
                <a:solidFill>
                  <a:srgbClr val="0066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b="1" dirty="0">
                    <a:ln w="10541" cmpd="sng">
                      <a:noFill/>
                      <a:prstDash val="solid"/>
                    </a:ln>
                    <a:solidFill>
                      <a:prstClr val="white"/>
                    </a:solidFill>
                  </a:rPr>
                  <a:t>.……………  </a:t>
                </a:r>
                <a:endParaRPr lang="en-US" dirty="0">
                  <a:ln w="10541" cmpd="sng">
                    <a:noFill/>
                    <a:prstDash val="solid"/>
                  </a:ln>
                  <a:solidFill>
                    <a:prstClr val="white"/>
                  </a:solidFill>
                </a:endParaRPr>
              </a:p>
            </p:txBody>
          </p:sp>
          <p:sp>
            <p:nvSpPr>
              <p:cNvPr id="27" name="Round Diagonal Corner Rectangle 26"/>
              <p:cNvSpPr/>
              <p:nvPr/>
            </p:nvSpPr>
            <p:spPr>
              <a:xfrm>
                <a:off x="947737" y="5232098"/>
                <a:ext cx="7510463" cy="760998"/>
              </a:xfrm>
              <a:prstGeom prst="round2DiagRect">
                <a:avLst>
                  <a:gd name="adj1" fmla="val 50000"/>
                  <a:gd name="adj2" fmla="val 0"/>
                </a:avLst>
              </a:prstGeom>
              <a:gradFill flip="none" rotWithShape="1">
                <a:gsLst>
                  <a:gs pos="43000">
                    <a:srgbClr val="DDEBCF"/>
                  </a:gs>
                  <a:gs pos="50000">
                    <a:srgbClr val="9CB86E"/>
                  </a:gs>
                  <a:gs pos="100000">
                    <a:srgbClr val="156B13"/>
                  </a:gs>
                </a:gsLst>
                <a:lin ang="10800000" scaled="1"/>
                <a:tileRect/>
              </a:gra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>
                  <a:ln w="10541" cmpd="sng">
                    <a:noFill/>
                    <a:prstDash val="solid"/>
                  </a:ln>
                  <a:solidFill>
                    <a:prstClr val="white"/>
                  </a:solidFill>
                </a:endParaRPr>
              </a:p>
            </p:txBody>
          </p:sp>
          <p:sp>
            <p:nvSpPr>
              <p:cNvPr id="28" name="Oval 27"/>
              <p:cNvSpPr/>
              <p:nvPr/>
            </p:nvSpPr>
            <p:spPr>
              <a:xfrm>
                <a:off x="7315200" y="4822208"/>
                <a:ext cx="1295400" cy="1218550"/>
              </a:xfrm>
              <a:prstGeom prst="ellipse">
                <a:avLst/>
              </a:prstGeom>
              <a:solidFill>
                <a:schemeClr val="tx1"/>
              </a:solidFill>
              <a:ln w="12700">
                <a:solidFill>
                  <a:srgbClr val="0066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>
                  <a:solidFill>
                    <a:prstClr val="white"/>
                  </a:solidFill>
                </a:endParaRPr>
              </a:p>
            </p:txBody>
          </p:sp>
        </p:grpSp>
        <p:pic>
          <p:nvPicPr>
            <p:cNvPr id="22" name="Picture 2" descr="H:\GMTS\Logo Cambridge\CAMBRIDGE-4.jpg"/>
            <p:cNvPicPr>
              <a:picLocks noChangeAspect="1" noChangeArrowheads="1"/>
            </p:cNvPicPr>
            <p:nvPr/>
          </p:nvPicPr>
          <p:blipFill>
            <a:blip r:embed="rId3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7329488" y="354013"/>
              <a:ext cx="990600" cy="904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23" name="Rectangle 14"/>
            <p:cNvSpPr>
              <a:spLocks noChangeArrowheads="1"/>
            </p:cNvSpPr>
            <p:nvPr/>
          </p:nvSpPr>
          <p:spPr bwMode="auto">
            <a:xfrm>
              <a:off x="2819400" y="755650"/>
              <a:ext cx="4513928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400" b="1" dirty="0" err="1" smtClean="0">
                  <a:solidFill>
                    <a:srgbClr val="006600"/>
                  </a:solidFill>
                  <a:latin typeface="Cambria" pitchFamily="18" charset="0"/>
                </a:rPr>
                <a:t>Fasilitas</a:t>
              </a:r>
              <a:r>
                <a:rPr lang="en-US" sz="2400" b="1" dirty="0" smtClean="0">
                  <a:solidFill>
                    <a:srgbClr val="006600"/>
                  </a:solidFill>
                  <a:latin typeface="Cambria" pitchFamily="18" charset="0"/>
                </a:rPr>
                <a:t> BARU PARKIR MOTOR</a:t>
              </a:r>
              <a:endParaRPr lang="id-ID" dirty="0"/>
            </a:p>
          </p:txBody>
        </p:sp>
      </p:grpSp>
      <p:grpSp>
        <p:nvGrpSpPr>
          <p:cNvPr id="12" name="Group 11"/>
          <p:cNvGrpSpPr/>
          <p:nvPr/>
        </p:nvGrpSpPr>
        <p:grpSpPr>
          <a:xfrm>
            <a:off x="0" y="1638299"/>
            <a:ext cx="8839200" cy="4930821"/>
            <a:chOff x="119595" y="1638299"/>
            <a:chExt cx="8839200" cy="4930821"/>
          </a:xfrm>
        </p:grpSpPr>
        <p:sp>
          <p:nvSpPr>
            <p:cNvPr id="16" name="TextBox 15"/>
            <p:cNvSpPr txBox="1"/>
            <p:nvPr/>
          </p:nvSpPr>
          <p:spPr>
            <a:xfrm>
              <a:off x="1823291" y="2676942"/>
              <a:ext cx="7135504" cy="3016210"/>
            </a:xfrm>
            <a:prstGeom prst="rect">
              <a:avLst/>
            </a:prstGeom>
            <a:ln>
              <a:solidFill>
                <a:schemeClr val="tx1">
                  <a:alpha val="90000"/>
                </a:schemeClr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marL="342900" indent="-342900" algn="r"/>
              <a:r>
                <a:rPr lang="en-US" sz="2200" dirty="0" err="1" smtClean="0">
                  <a:solidFill>
                    <a:srgbClr val="FF0000"/>
                  </a:solidFill>
                  <a:latin typeface="Berlin Sans FB" pitchFamily="34" charset="0"/>
                </a:rPr>
                <a:t>Telah</a:t>
              </a:r>
              <a:r>
                <a:rPr lang="en-US" sz="2200" dirty="0" smtClean="0">
                  <a:solidFill>
                    <a:srgbClr val="FF0000"/>
                  </a:solidFill>
                  <a:latin typeface="Berlin Sans FB" pitchFamily="34" charset="0"/>
                </a:rPr>
                <a:t> </a:t>
              </a:r>
              <a:r>
                <a:rPr lang="en-US" sz="2200" dirty="0" err="1" smtClean="0">
                  <a:solidFill>
                    <a:srgbClr val="FF0000"/>
                  </a:solidFill>
                  <a:latin typeface="Berlin Sans FB" pitchFamily="34" charset="0"/>
                </a:rPr>
                <a:t>kami</a:t>
              </a:r>
              <a:r>
                <a:rPr lang="en-US" sz="2200" dirty="0" smtClean="0">
                  <a:solidFill>
                    <a:srgbClr val="FF0000"/>
                  </a:solidFill>
                  <a:latin typeface="Berlin Sans FB" pitchFamily="34" charset="0"/>
                </a:rPr>
                <a:t> </a:t>
              </a:r>
              <a:r>
                <a:rPr lang="en-US" sz="2200" dirty="0" err="1" smtClean="0">
                  <a:solidFill>
                    <a:srgbClr val="FF0000"/>
                  </a:solidFill>
                  <a:latin typeface="Berlin Sans FB" pitchFamily="34" charset="0"/>
                </a:rPr>
                <a:t>sediakan</a:t>
              </a:r>
              <a:r>
                <a:rPr lang="en-US" sz="2200" dirty="0" smtClean="0">
                  <a:solidFill>
                    <a:srgbClr val="FF0000"/>
                  </a:solidFill>
                  <a:latin typeface="Berlin Sans FB" pitchFamily="34" charset="0"/>
                </a:rPr>
                <a:t> </a:t>
              </a:r>
              <a:r>
                <a:rPr lang="en-US" sz="2200" dirty="0" err="1" smtClean="0">
                  <a:solidFill>
                    <a:srgbClr val="FF0000"/>
                  </a:solidFill>
                  <a:latin typeface="Berlin Sans FB" pitchFamily="34" charset="0"/>
                </a:rPr>
                <a:t>fasilitas</a:t>
              </a:r>
              <a:r>
                <a:rPr lang="en-US" sz="2200" dirty="0" smtClean="0">
                  <a:solidFill>
                    <a:srgbClr val="FF0000"/>
                  </a:solidFill>
                  <a:latin typeface="Berlin Sans FB" pitchFamily="34" charset="0"/>
                </a:rPr>
                <a:t> </a:t>
              </a:r>
              <a:r>
                <a:rPr lang="en-US" sz="2200" dirty="0" err="1" smtClean="0">
                  <a:solidFill>
                    <a:srgbClr val="FF0000"/>
                  </a:solidFill>
                  <a:latin typeface="Berlin Sans FB" pitchFamily="34" charset="0"/>
                </a:rPr>
                <a:t>baru</a:t>
              </a:r>
              <a:r>
                <a:rPr lang="en-US" sz="2200" dirty="0" smtClean="0">
                  <a:solidFill>
                    <a:srgbClr val="FF0000"/>
                  </a:solidFill>
                  <a:latin typeface="Berlin Sans FB" pitchFamily="34" charset="0"/>
                </a:rPr>
                <a:t> </a:t>
              </a:r>
              <a:r>
                <a:rPr lang="en-US" sz="2200" dirty="0" err="1" smtClean="0">
                  <a:solidFill>
                    <a:srgbClr val="FF0000"/>
                  </a:solidFill>
                  <a:latin typeface="Berlin Sans FB" pitchFamily="34" charset="0"/>
                </a:rPr>
                <a:t>yaitu</a:t>
              </a:r>
              <a:r>
                <a:rPr lang="en-US" sz="2200" dirty="0" smtClean="0">
                  <a:solidFill>
                    <a:srgbClr val="FF0000"/>
                  </a:solidFill>
                  <a:latin typeface="Berlin Sans FB" pitchFamily="34" charset="0"/>
                </a:rPr>
                <a:t>  </a:t>
              </a:r>
            </a:p>
            <a:p>
              <a:pPr marL="342900" indent="-342900" algn="r"/>
              <a:r>
                <a:rPr lang="en-US" sz="2200" dirty="0" smtClean="0">
                  <a:solidFill>
                    <a:srgbClr val="FF0000"/>
                  </a:solidFill>
                  <a:latin typeface="Berlin Sans FB" pitchFamily="34" charset="0"/>
                </a:rPr>
                <a:t>PARKIR MOTOR KHUSUS </a:t>
              </a:r>
              <a:r>
                <a:rPr lang="en-US" sz="2200" dirty="0" err="1" smtClean="0">
                  <a:solidFill>
                    <a:srgbClr val="FF0000"/>
                  </a:solidFill>
                  <a:latin typeface="Berlin Sans FB" pitchFamily="34" charset="0"/>
                </a:rPr>
                <a:t>untuk</a:t>
              </a:r>
              <a:r>
                <a:rPr lang="en-US" sz="2200" dirty="0" smtClean="0">
                  <a:solidFill>
                    <a:srgbClr val="FF0000"/>
                  </a:solidFill>
                  <a:latin typeface="Berlin Sans FB" pitchFamily="34" charset="0"/>
                </a:rPr>
                <a:t> RESIDENT, </a:t>
              </a:r>
              <a:r>
                <a:rPr lang="en-US" sz="2200" dirty="0" err="1" smtClean="0">
                  <a:solidFill>
                    <a:srgbClr val="FF0000"/>
                  </a:solidFill>
                  <a:latin typeface="Berlin Sans FB" pitchFamily="34" charset="0"/>
                </a:rPr>
                <a:t>di</a:t>
              </a:r>
              <a:r>
                <a:rPr lang="en-US" sz="2200" dirty="0" smtClean="0">
                  <a:solidFill>
                    <a:srgbClr val="FF0000"/>
                  </a:solidFill>
                  <a:latin typeface="Berlin Sans FB" pitchFamily="34" charset="0"/>
                </a:rPr>
                <a:t> </a:t>
              </a:r>
              <a:r>
                <a:rPr lang="en-US" sz="2200" dirty="0" err="1" smtClean="0">
                  <a:solidFill>
                    <a:srgbClr val="FF0000"/>
                  </a:solidFill>
                  <a:latin typeface="Berlin Sans FB" pitchFamily="34" charset="0"/>
                </a:rPr>
                <a:t>lantai</a:t>
              </a:r>
              <a:r>
                <a:rPr lang="en-US" sz="2200" dirty="0" smtClean="0">
                  <a:solidFill>
                    <a:srgbClr val="FF0000"/>
                  </a:solidFill>
                  <a:latin typeface="Berlin Sans FB" pitchFamily="34" charset="0"/>
                </a:rPr>
                <a:t> 5.</a:t>
              </a:r>
            </a:p>
            <a:p>
              <a:pPr marL="342900" indent="-342900" algn="r"/>
              <a:r>
                <a:rPr lang="en-US" sz="2200" dirty="0" err="1" smtClean="0">
                  <a:solidFill>
                    <a:srgbClr val="FF0000"/>
                  </a:solidFill>
                  <a:latin typeface="Berlin Sans FB" pitchFamily="34" charset="0"/>
                </a:rPr>
                <a:t>Khusus</a:t>
              </a:r>
              <a:r>
                <a:rPr lang="en-US" sz="2200" dirty="0" smtClean="0">
                  <a:solidFill>
                    <a:srgbClr val="FF0000"/>
                  </a:solidFill>
                  <a:latin typeface="Berlin Sans FB" pitchFamily="34" charset="0"/>
                </a:rPr>
                <a:t> Resident, </a:t>
              </a:r>
              <a:r>
                <a:rPr lang="en-US" sz="2200" dirty="0" err="1" smtClean="0">
                  <a:solidFill>
                    <a:srgbClr val="FF0000"/>
                  </a:solidFill>
                  <a:latin typeface="Berlin Sans FB" pitchFamily="34" charset="0"/>
                </a:rPr>
                <a:t>kami</a:t>
              </a:r>
              <a:r>
                <a:rPr lang="en-US" sz="2200" dirty="0" smtClean="0">
                  <a:solidFill>
                    <a:srgbClr val="FF0000"/>
                  </a:solidFill>
                  <a:latin typeface="Berlin Sans FB" pitchFamily="34" charset="0"/>
                </a:rPr>
                <a:t> PERSILAHKAN UNTUK PARKIR </a:t>
              </a:r>
              <a:r>
                <a:rPr lang="en-US" sz="2200" dirty="0" err="1" smtClean="0">
                  <a:solidFill>
                    <a:srgbClr val="FF0000"/>
                  </a:solidFill>
                  <a:latin typeface="Berlin Sans FB" pitchFamily="34" charset="0"/>
                </a:rPr>
                <a:t>motornya</a:t>
              </a:r>
              <a:r>
                <a:rPr lang="en-US" sz="2200" dirty="0" smtClean="0">
                  <a:solidFill>
                    <a:srgbClr val="FF0000"/>
                  </a:solidFill>
                  <a:latin typeface="Berlin Sans FB" pitchFamily="34" charset="0"/>
                </a:rPr>
                <a:t> </a:t>
              </a:r>
              <a:r>
                <a:rPr lang="en-US" sz="2200" dirty="0" err="1" smtClean="0">
                  <a:solidFill>
                    <a:srgbClr val="FF0000"/>
                  </a:solidFill>
                  <a:latin typeface="Berlin Sans FB" pitchFamily="34" charset="0"/>
                </a:rPr>
                <a:t>di</a:t>
              </a:r>
              <a:r>
                <a:rPr lang="en-US" sz="2200" dirty="0" smtClean="0">
                  <a:solidFill>
                    <a:srgbClr val="FF0000"/>
                  </a:solidFill>
                  <a:latin typeface="Berlin Sans FB" pitchFamily="34" charset="0"/>
                </a:rPr>
                <a:t> </a:t>
              </a:r>
              <a:r>
                <a:rPr lang="en-US" sz="2200" dirty="0" err="1" smtClean="0">
                  <a:solidFill>
                    <a:srgbClr val="FF0000"/>
                  </a:solidFill>
                  <a:latin typeface="Berlin Sans FB" pitchFamily="34" charset="0"/>
                </a:rPr>
                <a:t>tempat</a:t>
              </a:r>
              <a:r>
                <a:rPr lang="en-US" sz="2200" dirty="0" smtClean="0">
                  <a:solidFill>
                    <a:srgbClr val="FF0000"/>
                  </a:solidFill>
                  <a:latin typeface="Berlin Sans FB" pitchFamily="34" charset="0"/>
                </a:rPr>
                <a:t> </a:t>
              </a:r>
              <a:r>
                <a:rPr lang="en-US" sz="2200" dirty="0" err="1" smtClean="0">
                  <a:solidFill>
                    <a:srgbClr val="FF0000"/>
                  </a:solidFill>
                  <a:latin typeface="Berlin Sans FB" pitchFamily="34" charset="0"/>
                </a:rPr>
                <a:t>dan</a:t>
              </a:r>
              <a:r>
                <a:rPr lang="en-US" sz="2200" dirty="0" smtClean="0">
                  <a:solidFill>
                    <a:srgbClr val="FF0000"/>
                  </a:solidFill>
                  <a:latin typeface="Berlin Sans FB" pitchFamily="34" charset="0"/>
                </a:rPr>
                <a:t> </a:t>
              </a:r>
              <a:r>
                <a:rPr lang="en-US" sz="2200" dirty="0" err="1" smtClean="0">
                  <a:solidFill>
                    <a:srgbClr val="FF0000"/>
                  </a:solidFill>
                  <a:latin typeface="Berlin Sans FB" pitchFamily="34" charset="0"/>
                </a:rPr>
                <a:t>lokasi</a:t>
              </a:r>
              <a:r>
                <a:rPr lang="en-US" sz="2200" dirty="0" smtClean="0">
                  <a:solidFill>
                    <a:srgbClr val="FF0000"/>
                  </a:solidFill>
                  <a:latin typeface="Berlin Sans FB" pitchFamily="34" charset="0"/>
                </a:rPr>
                <a:t> yang BENAR yang </a:t>
              </a:r>
              <a:r>
                <a:rPr lang="en-US" sz="2200" dirty="0" err="1" smtClean="0">
                  <a:solidFill>
                    <a:srgbClr val="FF0000"/>
                  </a:solidFill>
                  <a:latin typeface="Berlin Sans FB" pitchFamily="34" charset="0"/>
                </a:rPr>
                <a:t>telah</a:t>
              </a:r>
              <a:r>
                <a:rPr lang="en-US" sz="2200" dirty="0" smtClean="0">
                  <a:solidFill>
                    <a:srgbClr val="FF0000"/>
                  </a:solidFill>
                  <a:latin typeface="Berlin Sans FB" pitchFamily="34" charset="0"/>
                </a:rPr>
                <a:t> </a:t>
              </a:r>
              <a:r>
                <a:rPr lang="en-US" sz="2200" dirty="0" err="1" smtClean="0">
                  <a:solidFill>
                    <a:srgbClr val="FF0000"/>
                  </a:solidFill>
                  <a:latin typeface="Berlin Sans FB" pitchFamily="34" charset="0"/>
                </a:rPr>
                <a:t>kami</a:t>
              </a:r>
              <a:r>
                <a:rPr lang="en-US" sz="2200" dirty="0" smtClean="0">
                  <a:solidFill>
                    <a:srgbClr val="FF0000"/>
                  </a:solidFill>
                  <a:latin typeface="Berlin Sans FB" pitchFamily="34" charset="0"/>
                </a:rPr>
                <a:t> </a:t>
              </a:r>
              <a:r>
                <a:rPr lang="en-US" sz="2200" dirty="0" err="1" smtClean="0">
                  <a:solidFill>
                    <a:srgbClr val="FF0000"/>
                  </a:solidFill>
                  <a:latin typeface="Berlin Sans FB" pitchFamily="34" charset="0"/>
                </a:rPr>
                <a:t>sediakan</a:t>
              </a:r>
              <a:r>
                <a:rPr lang="en-US" sz="2200" dirty="0" smtClean="0">
                  <a:solidFill>
                    <a:srgbClr val="FF0000"/>
                  </a:solidFill>
                  <a:latin typeface="Berlin Sans FB" pitchFamily="34" charset="0"/>
                </a:rPr>
                <a:t> </a:t>
              </a:r>
              <a:r>
                <a:rPr lang="en-US" sz="2200" dirty="0" err="1" smtClean="0">
                  <a:solidFill>
                    <a:srgbClr val="FF0000"/>
                  </a:solidFill>
                  <a:latin typeface="Berlin Sans FB" pitchFamily="34" charset="0"/>
                </a:rPr>
                <a:t>dan</a:t>
              </a:r>
              <a:r>
                <a:rPr lang="en-US" sz="2200" dirty="0" smtClean="0">
                  <a:solidFill>
                    <a:srgbClr val="FF0000"/>
                  </a:solidFill>
                  <a:latin typeface="Berlin Sans FB" pitchFamily="34" charset="0"/>
                </a:rPr>
                <a:t> </a:t>
              </a:r>
              <a:r>
                <a:rPr lang="en-US" sz="2200" dirty="0" err="1" smtClean="0">
                  <a:solidFill>
                    <a:srgbClr val="FF0000"/>
                  </a:solidFill>
                  <a:latin typeface="Berlin Sans FB" pitchFamily="34" charset="0"/>
                </a:rPr>
                <a:t>khususkan</a:t>
              </a:r>
              <a:r>
                <a:rPr lang="en-US" sz="2200" dirty="0" smtClean="0">
                  <a:solidFill>
                    <a:srgbClr val="FF0000"/>
                  </a:solidFill>
                  <a:latin typeface="Berlin Sans FB" pitchFamily="34" charset="0"/>
                </a:rPr>
                <a:t>.</a:t>
              </a:r>
            </a:p>
            <a:p>
              <a:pPr marL="342900" indent="-342900" algn="r"/>
              <a:endParaRPr lang="en-US" sz="2200" dirty="0" smtClean="0">
                <a:solidFill>
                  <a:srgbClr val="FF0000"/>
                </a:solidFill>
                <a:latin typeface="Berlin Sans FB" pitchFamily="34" charset="0"/>
              </a:endParaRPr>
            </a:p>
            <a:p>
              <a:pPr marL="342900" indent="-342900" algn="r"/>
              <a:r>
                <a:rPr lang="en-US" sz="3600" dirty="0" err="1" smtClean="0">
                  <a:solidFill>
                    <a:srgbClr val="FF0000"/>
                  </a:solidFill>
                  <a:latin typeface="Mistral" pitchFamily="66" charset="0"/>
                </a:rPr>
                <a:t>Selamat</a:t>
              </a:r>
              <a:r>
                <a:rPr lang="en-US" sz="3600" dirty="0" smtClean="0">
                  <a:solidFill>
                    <a:srgbClr val="FF0000"/>
                  </a:solidFill>
                  <a:latin typeface="Mistral" pitchFamily="66" charset="0"/>
                </a:rPr>
                <a:t> </a:t>
              </a:r>
              <a:r>
                <a:rPr lang="en-US" sz="3600" dirty="0" err="1" smtClean="0">
                  <a:solidFill>
                    <a:srgbClr val="FF0000"/>
                  </a:solidFill>
                  <a:latin typeface="Mistral" pitchFamily="66" charset="0"/>
                </a:rPr>
                <a:t>menikmati</a:t>
              </a:r>
              <a:r>
                <a:rPr lang="en-US" sz="3600" dirty="0" smtClean="0">
                  <a:solidFill>
                    <a:srgbClr val="FF0000"/>
                  </a:solidFill>
                  <a:latin typeface="Mistral" pitchFamily="66" charset="0"/>
                </a:rPr>
                <a:t> </a:t>
              </a:r>
              <a:r>
                <a:rPr lang="en-US" sz="3600" dirty="0" err="1" smtClean="0">
                  <a:solidFill>
                    <a:srgbClr val="FF0000"/>
                  </a:solidFill>
                  <a:latin typeface="Mistral" pitchFamily="66" charset="0"/>
                </a:rPr>
                <a:t>fasilitas</a:t>
              </a:r>
              <a:r>
                <a:rPr lang="en-US" sz="3600" dirty="0" smtClean="0">
                  <a:solidFill>
                    <a:srgbClr val="FF0000"/>
                  </a:solidFill>
                  <a:latin typeface="Mistral" pitchFamily="66" charset="0"/>
                </a:rPr>
                <a:t> </a:t>
              </a:r>
              <a:r>
                <a:rPr lang="en-US" sz="3600" dirty="0" err="1" smtClean="0">
                  <a:solidFill>
                    <a:srgbClr val="FF0000"/>
                  </a:solidFill>
                  <a:latin typeface="Mistral" pitchFamily="66" charset="0"/>
                </a:rPr>
                <a:t>baru</a:t>
              </a:r>
              <a:endParaRPr lang="en-US" sz="3600" dirty="0" smtClean="0">
                <a:solidFill>
                  <a:srgbClr val="FF0000"/>
                </a:solidFill>
                <a:latin typeface="Mistral" pitchFamily="66" charset="0"/>
              </a:endParaRPr>
            </a:p>
            <a:p>
              <a:pPr marL="342900" indent="-342900" algn="r"/>
              <a:r>
                <a:rPr lang="en-US" sz="2200" dirty="0" smtClean="0">
                  <a:solidFill>
                    <a:srgbClr val="FF0000"/>
                  </a:solidFill>
                  <a:latin typeface="Berlin Sans FB" pitchFamily="34" charset="0"/>
                </a:rPr>
                <a:t>  </a:t>
              </a:r>
            </a:p>
          </p:txBody>
        </p:sp>
        <p:pic>
          <p:nvPicPr>
            <p:cNvPr id="18" name="Picture 2" descr="http://t3.gstatic.com/images?q=tbn:ANd9GcSvz_C1schobYzwI-gMvdTXZtEQRJYFjqHmaP-6urUdAkqGHqNDzg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 rot="20432401">
              <a:off x="119595" y="1638299"/>
              <a:ext cx="1809464" cy="2171701"/>
            </a:xfrm>
            <a:prstGeom prst="rect">
              <a:avLst/>
            </a:prstGeom>
            <a:solidFill>
              <a:srgbClr val="FFFFFF">
                <a:shade val="85000"/>
              </a:srgbClr>
            </a:solidFill>
            <a:ln w="190500" cap="sq">
              <a:solidFill>
                <a:srgbClr val="FFFFFF"/>
              </a:solidFill>
              <a:miter lim="800000"/>
            </a:ln>
            <a:effectLst>
              <a:outerShdw blurRad="65000" dist="50800" dir="12900000" kx="195000" ky="145000" algn="tl" rotWithShape="0">
                <a:srgbClr val="000000">
                  <a:alpha val="30000"/>
                </a:srgbClr>
              </a:outerShdw>
            </a:effectLst>
            <a:scene3d>
              <a:camera prst="orthographicFront">
                <a:rot lat="0" lon="0" rev="360000"/>
              </a:camera>
              <a:lightRig rig="twoPt" dir="t">
                <a:rot lat="0" lon="0" rev="7200000"/>
              </a:lightRig>
            </a:scene3d>
            <a:sp3d contourW="12700">
              <a:bevelT w="25400" h="19050"/>
              <a:contourClr>
                <a:srgbClr val="969696"/>
              </a:contourClr>
            </a:sp3d>
          </p:spPr>
        </p:pic>
        <p:pic>
          <p:nvPicPr>
            <p:cNvPr id="15" name="Picture 6" descr="http://us.123rf.com/400wm/400/400/julydfg/julydfg0812/julydfg081200009/3986502-silhouette-motorcycles-on-a-white-background.jpg"/>
            <p:cNvPicPr>
              <a:picLocks noChangeAspect="1" noChangeArrowheads="1"/>
            </p:cNvPicPr>
            <p:nvPr/>
          </p:nvPicPr>
          <p:blipFill>
            <a:blip r:embed="rId5" cstate="email"/>
            <a:srcRect/>
            <a:stretch>
              <a:fillRect/>
            </a:stretch>
          </p:blipFill>
          <p:spPr bwMode="auto">
            <a:xfrm>
              <a:off x="408350" y="3804312"/>
              <a:ext cx="1844845" cy="2764808"/>
            </a:xfrm>
            <a:prstGeom prst="rect">
              <a:avLst/>
            </a:prstGeom>
            <a:solidFill>
              <a:srgbClr val="FFFFFF">
                <a:shade val="85000"/>
              </a:srgbClr>
            </a:solidFill>
            <a:ln w="190500" cap="sq">
              <a:solidFill>
                <a:srgbClr val="FFFFFF"/>
              </a:solidFill>
              <a:miter lim="800000"/>
            </a:ln>
            <a:effectLst>
              <a:outerShdw blurRad="65000" dist="50800" dir="12900000" kx="195000" ky="145000" algn="tl" rotWithShape="0">
                <a:srgbClr val="000000">
                  <a:alpha val="30000"/>
                </a:srgbClr>
              </a:outerShdw>
            </a:effectLst>
            <a:scene3d>
              <a:camera prst="orthographicFront">
                <a:rot lat="0" lon="0" rev="360000"/>
              </a:camera>
              <a:lightRig rig="twoPt" dir="t">
                <a:rot lat="0" lon="0" rev="7200000"/>
              </a:lightRig>
            </a:scene3d>
            <a:sp3d contourW="12700">
              <a:bevelT w="25400" h="19050"/>
              <a:contourClr>
                <a:srgbClr val="969696"/>
              </a:contourClr>
            </a:sp3d>
          </p:spPr>
        </p:pic>
      </p:grpSp>
    </p:spTree>
  </p:cSld>
  <p:clrMapOvr>
    <a:masterClrMapping/>
  </p:clrMapOvr>
  <p:transition spd="slow" advClick="0" advTm="40000">
    <p:zoom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762000" y="200025"/>
            <a:ext cx="7696200" cy="1231900"/>
            <a:chOff x="762000" y="200025"/>
            <a:chExt cx="7696200" cy="1231900"/>
          </a:xfrm>
        </p:grpSpPr>
        <p:grpSp>
          <p:nvGrpSpPr>
            <p:cNvPr id="21" name="Group 6"/>
            <p:cNvGrpSpPr>
              <a:grpSpLocks/>
            </p:cNvGrpSpPr>
            <p:nvPr/>
          </p:nvGrpSpPr>
          <p:grpSpPr bwMode="auto">
            <a:xfrm>
              <a:off x="762000" y="200025"/>
              <a:ext cx="7696200" cy="1231900"/>
              <a:chOff x="914400" y="4822208"/>
              <a:chExt cx="7696200" cy="1232848"/>
            </a:xfrm>
          </p:grpSpPr>
          <p:sp>
            <p:nvSpPr>
              <p:cNvPr id="26" name="Round Diagonal Corner Rectangle 25"/>
              <p:cNvSpPr/>
              <p:nvPr/>
            </p:nvSpPr>
            <p:spPr>
              <a:xfrm>
                <a:off x="914400" y="5341720"/>
                <a:ext cx="7253288" cy="713336"/>
              </a:xfrm>
              <a:prstGeom prst="round2DiagRect">
                <a:avLst>
                  <a:gd name="adj1" fmla="val 50000"/>
                  <a:gd name="adj2" fmla="val 0"/>
                </a:avLst>
              </a:prstGeom>
              <a:solidFill>
                <a:srgbClr val="003300"/>
              </a:solidFill>
              <a:ln w="12700">
                <a:solidFill>
                  <a:srgbClr val="0066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b="1" dirty="0">
                    <a:ln w="10541" cmpd="sng">
                      <a:noFill/>
                      <a:prstDash val="solid"/>
                    </a:ln>
                    <a:solidFill>
                      <a:prstClr val="white"/>
                    </a:solidFill>
                  </a:rPr>
                  <a:t>.……………  </a:t>
                </a:r>
                <a:endParaRPr lang="en-US" dirty="0">
                  <a:ln w="10541" cmpd="sng">
                    <a:noFill/>
                    <a:prstDash val="solid"/>
                  </a:ln>
                  <a:solidFill>
                    <a:prstClr val="white"/>
                  </a:solidFill>
                </a:endParaRPr>
              </a:p>
            </p:txBody>
          </p:sp>
          <p:sp>
            <p:nvSpPr>
              <p:cNvPr id="27" name="Round Diagonal Corner Rectangle 26"/>
              <p:cNvSpPr/>
              <p:nvPr/>
            </p:nvSpPr>
            <p:spPr>
              <a:xfrm>
                <a:off x="947737" y="5232098"/>
                <a:ext cx="7510463" cy="760998"/>
              </a:xfrm>
              <a:prstGeom prst="round2DiagRect">
                <a:avLst>
                  <a:gd name="adj1" fmla="val 50000"/>
                  <a:gd name="adj2" fmla="val 0"/>
                </a:avLst>
              </a:prstGeom>
              <a:gradFill flip="none" rotWithShape="1">
                <a:gsLst>
                  <a:gs pos="43000">
                    <a:srgbClr val="DDEBCF"/>
                  </a:gs>
                  <a:gs pos="50000">
                    <a:srgbClr val="9CB86E"/>
                  </a:gs>
                  <a:gs pos="100000">
                    <a:srgbClr val="156B13"/>
                  </a:gs>
                </a:gsLst>
                <a:lin ang="10800000" scaled="1"/>
                <a:tileRect/>
              </a:gra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>
                  <a:ln w="10541" cmpd="sng">
                    <a:noFill/>
                    <a:prstDash val="solid"/>
                  </a:ln>
                  <a:solidFill>
                    <a:prstClr val="white"/>
                  </a:solidFill>
                </a:endParaRPr>
              </a:p>
            </p:txBody>
          </p:sp>
          <p:sp>
            <p:nvSpPr>
              <p:cNvPr id="28" name="Oval 27"/>
              <p:cNvSpPr/>
              <p:nvPr/>
            </p:nvSpPr>
            <p:spPr>
              <a:xfrm>
                <a:off x="7315200" y="4822208"/>
                <a:ext cx="1295400" cy="1218550"/>
              </a:xfrm>
              <a:prstGeom prst="ellipse">
                <a:avLst/>
              </a:prstGeom>
              <a:solidFill>
                <a:schemeClr val="tx1"/>
              </a:solidFill>
              <a:ln w="12700">
                <a:solidFill>
                  <a:srgbClr val="0066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>
                  <a:solidFill>
                    <a:prstClr val="white"/>
                  </a:solidFill>
                </a:endParaRPr>
              </a:p>
            </p:txBody>
          </p:sp>
        </p:grpSp>
        <p:pic>
          <p:nvPicPr>
            <p:cNvPr id="22" name="Picture 2" descr="H:\GMTS\Logo Cambridge\CAMBRIDGE-4.jpg"/>
            <p:cNvPicPr>
              <a:picLocks noChangeAspect="1" noChangeArrowheads="1"/>
            </p:cNvPicPr>
            <p:nvPr/>
          </p:nvPicPr>
          <p:blipFill>
            <a:blip r:embed="rId3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7329488" y="354013"/>
              <a:ext cx="990600" cy="904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23" name="Rectangle 14"/>
            <p:cNvSpPr>
              <a:spLocks noChangeArrowheads="1"/>
            </p:cNvSpPr>
            <p:nvPr/>
          </p:nvSpPr>
          <p:spPr bwMode="auto">
            <a:xfrm>
              <a:off x="1908489" y="755650"/>
              <a:ext cx="5482911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400" b="1" dirty="0" smtClean="0">
                  <a:latin typeface="Cambria" pitchFamily="18" charset="0"/>
                </a:rPr>
                <a:t>INFORMASI TENTANG </a:t>
              </a:r>
              <a:r>
                <a:rPr lang="en-US" sz="2400" b="1" dirty="0" smtClean="0">
                  <a:solidFill>
                    <a:srgbClr val="006600"/>
                  </a:solidFill>
                  <a:latin typeface="Cambria" pitchFamily="18" charset="0"/>
                </a:rPr>
                <a:t>AIR &amp; LIMBAH</a:t>
              </a:r>
              <a:endParaRPr lang="id-ID" dirty="0"/>
            </a:p>
          </p:txBody>
        </p:sp>
      </p:grpSp>
      <p:sp>
        <p:nvSpPr>
          <p:cNvPr id="11" name="TextBox 10"/>
          <p:cNvSpPr txBox="1"/>
          <p:nvPr/>
        </p:nvSpPr>
        <p:spPr>
          <a:xfrm>
            <a:off x="457200" y="1493236"/>
            <a:ext cx="822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u="sng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 Demi" pitchFamily="34" charset="0"/>
              </a:rPr>
              <a:t>SURAT KEPUTUSAN TENTANG TARIF AIR </a:t>
            </a:r>
          </a:p>
        </p:txBody>
      </p:sp>
      <p:sp>
        <p:nvSpPr>
          <p:cNvPr id="13" name="Rectangle 12"/>
          <p:cNvSpPr/>
          <p:nvPr/>
        </p:nvSpPr>
        <p:spPr>
          <a:xfrm>
            <a:off x="386688" y="2133600"/>
            <a:ext cx="8382000" cy="4495800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en-US" sz="2300" dirty="0" smtClean="0">
                <a:solidFill>
                  <a:schemeClr val="bg1"/>
                </a:solidFill>
              </a:rPr>
              <a:t>PDAM </a:t>
            </a:r>
            <a:r>
              <a:rPr lang="en-US" sz="2300" dirty="0" err="1" smtClean="0">
                <a:solidFill>
                  <a:schemeClr val="bg1"/>
                </a:solidFill>
              </a:rPr>
              <a:t>Tirtanadi</a:t>
            </a:r>
            <a:r>
              <a:rPr lang="en-US" sz="2300" dirty="0" smtClean="0">
                <a:solidFill>
                  <a:schemeClr val="bg1"/>
                </a:solidFill>
              </a:rPr>
              <a:t> </a:t>
            </a:r>
            <a:r>
              <a:rPr lang="en-US" sz="2300" dirty="0" err="1" smtClean="0">
                <a:solidFill>
                  <a:schemeClr val="bg1"/>
                </a:solidFill>
              </a:rPr>
              <a:t>menaikkan</a:t>
            </a:r>
            <a:r>
              <a:rPr lang="en-US" sz="2300" dirty="0" smtClean="0">
                <a:solidFill>
                  <a:schemeClr val="bg1"/>
                </a:solidFill>
              </a:rPr>
              <a:t> </a:t>
            </a:r>
            <a:r>
              <a:rPr lang="en-US" sz="2300" dirty="0" err="1" smtClean="0">
                <a:solidFill>
                  <a:schemeClr val="bg1"/>
                </a:solidFill>
              </a:rPr>
              <a:t>tarif</a:t>
            </a:r>
            <a:r>
              <a:rPr lang="en-US" sz="2300" dirty="0" smtClean="0">
                <a:solidFill>
                  <a:schemeClr val="bg1"/>
                </a:solidFill>
              </a:rPr>
              <a:t> air </a:t>
            </a:r>
            <a:r>
              <a:rPr lang="en-US" sz="2300" dirty="0" err="1" smtClean="0">
                <a:solidFill>
                  <a:schemeClr val="bg1"/>
                </a:solidFill>
              </a:rPr>
              <a:t>bersih</a:t>
            </a:r>
            <a:r>
              <a:rPr lang="en-US" sz="2300" dirty="0" smtClean="0">
                <a:solidFill>
                  <a:schemeClr val="bg1"/>
                </a:solidFill>
              </a:rPr>
              <a:t> </a:t>
            </a:r>
            <a:r>
              <a:rPr lang="en-US" sz="2300" dirty="0" err="1" smtClean="0">
                <a:solidFill>
                  <a:schemeClr val="bg1"/>
                </a:solidFill>
              </a:rPr>
              <a:t>sesuai</a:t>
            </a:r>
            <a:r>
              <a:rPr lang="en-US" sz="2300" dirty="0" smtClean="0">
                <a:solidFill>
                  <a:schemeClr val="bg1"/>
                </a:solidFill>
              </a:rPr>
              <a:t> </a:t>
            </a:r>
            <a:r>
              <a:rPr lang="en-US" sz="2300" dirty="0" err="1" smtClean="0">
                <a:solidFill>
                  <a:schemeClr val="bg1"/>
                </a:solidFill>
              </a:rPr>
              <a:t>dengan</a:t>
            </a:r>
            <a:r>
              <a:rPr lang="en-US" sz="2300" dirty="0" smtClean="0">
                <a:solidFill>
                  <a:schemeClr val="bg1"/>
                </a:solidFill>
              </a:rPr>
              <a:t> </a:t>
            </a:r>
            <a:r>
              <a:rPr lang="en-US" sz="2300" dirty="0" err="1" smtClean="0">
                <a:solidFill>
                  <a:schemeClr val="bg1"/>
                </a:solidFill>
              </a:rPr>
              <a:t>Keputusan</a:t>
            </a:r>
            <a:r>
              <a:rPr lang="en-US" sz="2300" dirty="0" smtClean="0">
                <a:solidFill>
                  <a:schemeClr val="bg1"/>
                </a:solidFill>
              </a:rPr>
              <a:t> </a:t>
            </a:r>
            <a:r>
              <a:rPr lang="en-US" sz="2300" dirty="0" err="1" smtClean="0">
                <a:solidFill>
                  <a:schemeClr val="bg1"/>
                </a:solidFill>
              </a:rPr>
              <a:t>Gubsu</a:t>
            </a:r>
            <a:r>
              <a:rPr lang="en-US" sz="2300" dirty="0" smtClean="0">
                <a:solidFill>
                  <a:schemeClr val="bg1"/>
                </a:solidFill>
              </a:rPr>
              <a:t> </a:t>
            </a:r>
            <a:r>
              <a:rPr lang="en-US" sz="2300" dirty="0" err="1" smtClean="0">
                <a:solidFill>
                  <a:schemeClr val="bg1"/>
                </a:solidFill>
              </a:rPr>
              <a:t>Nomor</a:t>
            </a:r>
            <a:r>
              <a:rPr lang="en-US" sz="2300" dirty="0" smtClean="0">
                <a:solidFill>
                  <a:schemeClr val="bg1"/>
                </a:solidFill>
              </a:rPr>
              <a:t> 188.44/147/KPTS/2013 </a:t>
            </a:r>
            <a:r>
              <a:rPr lang="en-US" sz="2300" dirty="0" err="1" smtClean="0">
                <a:solidFill>
                  <a:schemeClr val="bg1"/>
                </a:solidFill>
              </a:rPr>
              <a:t>Tanggal</a:t>
            </a:r>
            <a:r>
              <a:rPr lang="en-US" sz="2300" dirty="0" smtClean="0">
                <a:solidFill>
                  <a:schemeClr val="bg1"/>
                </a:solidFill>
              </a:rPr>
              <a:t> 11 </a:t>
            </a:r>
            <a:r>
              <a:rPr lang="en-US" sz="2300" dirty="0" err="1" smtClean="0">
                <a:solidFill>
                  <a:schemeClr val="bg1"/>
                </a:solidFill>
              </a:rPr>
              <a:t>Maret</a:t>
            </a:r>
            <a:r>
              <a:rPr lang="en-US" sz="2300" dirty="0" smtClean="0">
                <a:solidFill>
                  <a:schemeClr val="bg1"/>
                </a:solidFill>
              </a:rPr>
              <a:t> 2013 </a:t>
            </a:r>
            <a:r>
              <a:rPr lang="en-US" sz="2300" dirty="0" err="1" smtClean="0">
                <a:solidFill>
                  <a:schemeClr val="bg1"/>
                </a:solidFill>
              </a:rPr>
              <a:t>tentang</a:t>
            </a:r>
            <a:r>
              <a:rPr lang="en-US" sz="2300" dirty="0" smtClean="0">
                <a:solidFill>
                  <a:schemeClr val="bg1"/>
                </a:solidFill>
              </a:rPr>
              <a:t> </a:t>
            </a:r>
            <a:r>
              <a:rPr lang="en-US" sz="2300" dirty="0" err="1" smtClean="0">
                <a:solidFill>
                  <a:schemeClr val="bg1"/>
                </a:solidFill>
              </a:rPr>
              <a:t>tarif</a:t>
            </a:r>
            <a:r>
              <a:rPr lang="en-US" sz="2300" dirty="0" smtClean="0">
                <a:solidFill>
                  <a:schemeClr val="bg1"/>
                </a:solidFill>
              </a:rPr>
              <a:t> air </a:t>
            </a:r>
            <a:r>
              <a:rPr lang="en-US" sz="2300" dirty="0" err="1" smtClean="0">
                <a:solidFill>
                  <a:schemeClr val="bg1"/>
                </a:solidFill>
              </a:rPr>
              <a:t>minum</a:t>
            </a:r>
            <a:r>
              <a:rPr lang="en-US" sz="2300" dirty="0" smtClean="0">
                <a:solidFill>
                  <a:schemeClr val="bg1"/>
                </a:solidFill>
              </a:rPr>
              <a:t> </a:t>
            </a:r>
            <a:r>
              <a:rPr lang="en-US" sz="2300" dirty="0" err="1" smtClean="0">
                <a:solidFill>
                  <a:schemeClr val="bg1"/>
                </a:solidFill>
              </a:rPr>
              <a:t>dan</a:t>
            </a:r>
            <a:r>
              <a:rPr lang="en-US" sz="2300" dirty="0" smtClean="0">
                <a:solidFill>
                  <a:schemeClr val="bg1"/>
                </a:solidFill>
              </a:rPr>
              <a:t> </a:t>
            </a:r>
            <a:r>
              <a:rPr lang="en-US" sz="2300" dirty="0" err="1" smtClean="0">
                <a:solidFill>
                  <a:schemeClr val="bg1"/>
                </a:solidFill>
              </a:rPr>
              <a:t>retribusi</a:t>
            </a:r>
            <a:r>
              <a:rPr lang="en-US" sz="2300" dirty="0" smtClean="0">
                <a:solidFill>
                  <a:schemeClr val="bg1"/>
                </a:solidFill>
              </a:rPr>
              <a:t> air </a:t>
            </a:r>
            <a:r>
              <a:rPr lang="en-US" sz="2300" dirty="0" err="1" smtClean="0">
                <a:solidFill>
                  <a:schemeClr val="bg1"/>
                </a:solidFill>
              </a:rPr>
              <a:t>limbah</a:t>
            </a:r>
            <a:r>
              <a:rPr lang="en-US" sz="2300" dirty="0" smtClean="0">
                <a:solidFill>
                  <a:schemeClr val="bg1"/>
                </a:solidFill>
              </a:rPr>
              <a:t> </a:t>
            </a:r>
            <a:r>
              <a:rPr lang="en-US" sz="2300" dirty="0" err="1" smtClean="0">
                <a:solidFill>
                  <a:schemeClr val="bg1"/>
                </a:solidFill>
              </a:rPr>
              <a:t>dan</a:t>
            </a:r>
            <a:r>
              <a:rPr lang="en-US" sz="2300" dirty="0" smtClean="0">
                <a:solidFill>
                  <a:schemeClr val="bg1"/>
                </a:solidFill>
              </a:rPr>
              <a:t> </a:t>
            </a:r>
            <a:r>
              <a:rPr lang="en-US" sz="2300" dirty="0" err="1" smtClean="0">
                <a:solidFill>
                  <a:schemeClr val="bg1"/>
                </a:solidFill>
              </a:rPr>
              <a:t>Keputusan</a:t>
            </a:r>
            <a:r>
              <a:rPr lang="en-US" sz="2300" dirty="0" smtClean="0">
                <a:solidFill>
                  <a:schemeClr val="bg1"/>
                </a:solidFill>
              </a:rPr>
              <a:t> </a:t>
            </a:r>
            <a:r>
              <a:rPr lang="en-US" sz="2300" dirty="0" err="1" smtClean="0">
                <a:solidFill>
                  <a:schemeClr val="bg1"/>
                </a:solidFill>
              </a:rPr>
              <a:t>Direksi</a:t>
            </a:r>
            <a:r>
              <a:rPr lang="en-US" sz="2300" dirty="0" smtClean="0">
                <a:solidFill>
                  <a:schemeClr val="bg1"/>
                </a:solidFill>
              </a:rPr>
              <a:t> PDAM </a:t>
            </a:r>
            <a:r>
              <a:rPr lang="en-US" sz="2300" dirty="0" err="1" smtClean="0">
                <a:solidFill>
                  <a:schemeClr val="bg1"/>
                </a:solidFill>
              </a:rPr>
              <a:t>Tirtanadi</a:t>
            </a:r>
            <a:r>
              <a:rPr lang="en-US" sz="2300" dirty="0" smtClean="0">
                <a:solidFill>
                  <a:schemeClr val="bg1"/>
                </a:solidFill>
              </a:rPr>
              <a:t> </a:t>
            </a:r>
            <a:r>
              <a:rPr lang="en-US" sz="2300" dirty="0" err="1" smtClean="0">
                <a:solidFill>
                  <a:schemeClr val="bg1"/>
                </a:solidFill>
              </a:rPr>
              <a:t>Nomor</a:t>
            </a:r>
            <a:r>
              <a:rPr lang="en-US" sz="2300" dirty="0" smtClean="0">
                <a:solidFill>
                  <a:schemeClr val="bg1"/>
                </a:solidFill>
              </a:rPr>
              <a:t> 64/KPTS/2013 </a:t>
            </a:r>
            <a:r>
              <a:rPr lang="en-US" sz="2300" dirty="0" err="1" smtClean="0">
                <a:solidFill>
                  <a:schemeClr val="bg1"/>
                </a:solidFill>
              </a:rPr>
              <a:t>Tanggal</a:t>
            </a:r>
            <a:r>
              <a:rPr lang="en-US" sz="2300" dirty="0" smtClean="0">
                <a:solidFill>
                  <a:schemeClr val="bg1"/>
                </a:solidFill>
              </a:rPr>
              <a:t> 3 </a:t>
            </a:r>
            <a:r>
              <a:rPr lang="en-US" sz="2300" dirty="0" err="1" smtClean="0">
                <a:solidFill>
                  <a:schemeClr val="bg1"/>
                </a:solidFill>
              </a:rPr>
              <a:t>Juni</a:t>
            </a:r>
            <a:r>
              <a:rPr lang="en-US" sz="2300" dirty="0" smtClean="0">
                <a:solidFill>
                  <a:schemeClr val="bg1"/>
                </a:solidFill>
              </a:rPr>
              <a:t> 2013 </a:t>
            </a:r>
            <a:r>
              <a:rPr lang="en-US" sz="2300" dirty="0" err="1" smtClean="0">
                <a:solidFill>
                  <a:schemeClr val="bg1"/>
                </a:solidFill>
              </a:rPr>
              <a:t>tentang</a:t>
            </a:r>
            <a:r>
              <a:rPr lang="en-US" sz="2300" dirty="0" smtClean="0">
                <a:solidFill>
                  <a:schemeClr val="bg1"/>
                </a:solidFill>
              </a:rPr>
              <a:t> </a:t>
            </a:r>
            <a:r>
              <a:rPr lang="en-US" sz="2300" dirty="0" err="1" smtClean="0">
                <a:solidFill>
                  <a:schemeClr val="bg1"/>
                </a:solidFill>
              </a:rPr>
              <a:t>penyesuaian</a:t>
            </a:r>
            <a:r>
              <a:rPr lang="en-US" sz="2300" dirty="0" smtClean="0">
                <a:solidFill>
                  <a:schemeClr val="bg1"/>
                </a:solidFill>
              </a:rPr>
              <a:t> </a:t>
            </a:r>
            <a:r>
              <a:rPr lang="en-US" sz="2300" dirty="0" err="1" smtClean="0">
                <a:solidFill>
                  <a:schemeClr val="bg1"/>
                </a:solidFill>
              </a:rPr>
              <a:t>tarif</a:t>
            </a:r>
            <a:r>
              <a:rPr lang="en-US" sz="2300" dirty="0" smtClean="0">
                <a:solidFill>
                  <a:schemeClr val="bg1"/>
                </a:solidFill>
              </a:rPr>
              <a:t> air </a:t>
            </a:r>
            <a:r>
              <a:rPr lang="en-US" sz="2300" dirty="0" err="1" smtClean="0">
                <a:solidFill>
                  <a:schemeClr val="bg1"/>
                </a:solidFill>
              </a:rPr>
              <a:t>minum</a:t>
            </a:r>
            <a:r>
              <a:rPr lang="en-US" sz="2300" dirty="0" smtClean="0">
                <a:solidFill>
                  <a:schemeClr val="bg1"/>
                </a:solidFill>
              </a:rPr>
              <a:t> </a:t>
            </a:r>
            <a:r>
              <a:rPr lang="en-US" sz="2300" dirty="0" err="1" smtClean="0">
                <a:solidFill>
                  <a:schemeClr val="bg1"/>
                </a:solidFill>
              </a:rPr>
              <a:t>dan</a:t>
            </a:r>
            <a:r>
              <a:rPr lang="en-US" sz="2300" dirty="0" smtClean="0">
                <a:solidFill>
                  <a:schemeClr val="bg1"/>
                </a:solidFill>
              </a:rPr>
              <a:t> </a:t>
            </a:r>
            <a:r>
              <a:rPr lang="en-US" sz="2300" dirty="0" err="1" smtClean="0">
                <a:solidFill>
                  <a:schemeClr val="bg1"/>
                </a:solidFill>
              </a:rPr>
              <a:t>retribusi</a:t>
            </a:r>
            <a:r>
              <a:rPr lang="en-US" sz="2300" dirty="0" smtClean="0">
                <a:solidFill>
                  <a:schemeClr val="bg1"/>
                </a:solidFill>
              </a:rPr>
              <a:t> air </a:t>
            </a:r>
            <a:r>
              <a:rPr lang="en-US" sz="2300" dirty="0" err="1" smtClean="0">
                <a:solidFill>
                  <a:schemeClr val="bg1"/>
                </a:solidFill>
              </a:rPr>
              <a:t>limbah</a:t>
            </a:r>
            <a:r>
              <a:rPr lang="en-US" sz="2300" dirty="0" smtClean="0">
                <a:solidFill>
                  <a:schemeClr val="bg1"/>
                </a:solidFill>
              </a:rPr>
              <a:t> </a:t>
            </a:r>
            <a:r>
              <a:rPr lang="en-US" sz="2300" dirty="0" err="1" smtClean="0">
                <a:solidFill>
                  <a:schemeClr val="bg1"/>
                </a:solidFill>
              </a:rPr>
              <a:t>di</a:t>
            </a:r>
            <a:r>
              <a:rPr lang="en-US" sz="2300" dirty="0" smtClean="0">
                <a:solidFill>
                  <a:schemeClr val="bg1"/>
                </a:solidFill>
              </a:rPr>
              <a:t> Kota Medan </a:t>
            </a:r>
            <a:r>
              <a:rPr lang="en-US" sz="2300" dirty="0" err="1" smtClean="0">
                <a:solidFill>
                  <a:schemeClr val="bg1"/>
                </a:solidFill>
              </a:rPr>
              <a:t>dan</a:t>
            </a:r>
            <a:r>
              <a:rPr lang="en-US" sz="2300" dirty="0" smtClean="0">
                <a:solidFill>
                  <a:schemeClr val="bg1"/>
                </a:solidFill>
              </a:rPr>
              <a:t> </a:t>
            </a:r>
            <a:r>
              <a:rPr lang="en-US" sz="2300" dirty="0" err="1" smtClean="0">
                <a:solidFill>
                  <a:schemeClr val="bg1"/>
                </a:solidFill>
              </a:rPr>
              <a:t>sekitarnya</a:t>
            </a:r>
            <a:r>
              <a:rPr lang="en-US" sz="2300" dirty="0" smtClean="0">
                <a:solidFill>
                  <a:schemeClr val="bg1"/>
                </a:solidFill>
              </a:rPr>
              <a:t>.</a:t>
            </a:r>
          </a:p>
          <a:p>
            <a:pPr algn="ctr"/>
            <a:r>
              <a:rPr lang="en-US" sz="2300" dirty="0" smtClean="0">
                <a:solidFill>
                  <a:schemeClr val="bg1"/>
                </a:solidFill>
              </a:rPr>
              <a:t> “</a:t>
            </a:r>
            <a:r>
              <a:rPr lang="en-US" sz="2300" dirty="0" err="1" smtClean="0">
                <a:solidFill>
                  <a:schemeClr val="bg1"/>
                </a:solidFill>
              </a:rPr>
              <a:t>Kenaikan</a:t>
            </a:r>
            <a:r>
              <a:rPr lang="en-US" sz="2300" dirty="0" smtClean="0">
                <a:solidFill>
                  <a:schemeClr val="bg1"/>
                </a:solidFill>
              </a:rPr>
              <a:t> </a:t>
            </a:r>
            <a:r>
              <a:rPr lang="en-US" sz="2300" dirty="0" err="1" smtClean="0">
                <a:solidFill>
                  <a:schemeClr val="bg1"/>
                </a:solidFill>
              </a:rPr>
              <a:t>tarif</a:t>
            </a:r>
            <a:r>
              <a:rPr lang="en-US" sz="2300" dirty="0" smtClean="0">
                <a:solidFill>
                  <a:schemeClr val="bg1"/>
                </a:solidFill>
              </a:rPr>
              <a:t> air PDAM </a:t>
            </a:r>
            <a:r>
              <a:rPr lang="en-US" sz="2300" dirty="0" err="1" smtClean="0">
                <a:solidFill>
                  <a:schemeClr val="bg1"/>
                </a:solidFill>
              </a:rPr>
              <a:t>Tirtanadi</a:t>
            </a:r>
            <a:r>
              <a:rPr lang="en-US" sz="2300" dirty="0" smtClean="0">
                <a:solidFill>
                  <a:schemeClr val="bg1"/>
                </a:solidFill>
              </a:rPr>
              <a:t> </a:t>
            </a:r>
            <a:r>
              <a:rPr lang="en-US" sz="2300" dirty="0" err="1" smtClean="0">
                <a:solidFill>
                  <a:schemeClr val="bg1"/>
                </a:solidFill>
              </a:rPr>
              <a:t>bervariasi</a:t>
            </a:r>
            <a:r>
              <a:rPr lang="en-US" sz="2300" dirty="0" smtClean="0">
                <a:solidFill>
                  <a:schemeClr val="bg1"/>
                </a:solidFill>
              </a:rPr>
              <a:t> </a:t>
            </a:r>
            <a:r>
              <a:rPr lang="en-US" sz="2300" dirty="0" err="1" smtClean="0">
                <a:solidFill>
                  <a:schemeClr val="bg1"/>
                </a:solidFill>
              </a:rPr>
              <a:t>antara</a:t>
            </a:r>
            <a:r>
              <a:rPr lang="en-US" sz="2300" dirty="0" smtClean="0">
                <a:solidFill>
                  <a:schemeClr val="bg1"/>
                </a:solidFill>
              </a:rPr>
              <a:t> 25-60%. </a:t>
            </a:r>
            <a:r>
              <a:rPr lang="en-US" sz="2300" dirty="0" err="1" smtClean="0">
                <a:solidFill>
                  <a:schemeClr val="bg1"/>
                </a:solidFill>
              </a:rPr>
              <a:t>Penyesuaian</a:t>
            </a:r>
            <a:r>
              <a:rPr lang="en-US" sz="2300" dirty="0" smtClean="0">
                <a:solidFill>
                  <a:schemeClr val="bg1"/>
                </a:solidFill>
              </a:rPr>
              <a:t> </a:t>
            </a:r>
            <a:r>
              <a:rPr lang="en-US" sz="2300" dirty="0" err="1" smtClean="0">
                <a:solidFill>
                  <a:schemeClr val="bg1"/>
                </a:solidFill>
              </a:rPr>
              <a:t>tarif</a:t>
            </a:r>
            <a:r>
              <a:rPr lang="en-US" sz="2300" dirty="0" smtClean="0">
                <a:solidFill>
                  <a:schemeClr val="bg1"/>
                </a:solidFill>
              </a:rPr>
              <a:t> </a:t>
            </a:r>
            <a:r>
              <a:rPr lang="en-US" sz="2300" dirty="0" err="1" smtClean="0">
                <a:solidFill>
                  <a:schemeClr val="bg1"/>
                </a:solidFill>
              </a:rPr>
              <a:t>sudah</a:t>
            </a:r>
            <a:r>
              <a:rPr lang="en-US" sz="2300" dirty="0" smtClean="0">
                <a:solidFill>
                  <a:schemeClr val="bg1"/>
                </a:solidFill>
              </a:rPr>
              <a:t> </a:t>
            </a:r>
            <a:r>
              <a:rPr lang="en-US" sz="2300" dirty="0" err="1" smtClean="0">
                <a:solidFill>
                  <a:schemeClr val="bg1"/>
                </a:solidFill>
              </a:rPr>
              <a:t>harus</a:t>
            </a:r>
            <a:r>
              <a:rPr lang="en-US" sz="2300" dirty="0" smtClean="0">
                <a:solidFill>
                  <a:schemeClr val="bg1"/>
                </a:solidFill>
              </a:rPr>
              <a:t> </a:t>
            </a:r>
            <a:r>
              <a:rPr lang="en-US" sz="2300" dirty="0" err="1" smtClean="0">
                <a:solidFill>
                  <a:schemeClr val="bg1"/>
                </a:solidFill>
              </a:rPr>
              <a:t>kita</a:t>
            </a:r>
            <a:r>
              <a:rPr lang="en-US" sz="2300" dirty="0" smtClean="0">
                <a:solidFill>
                  <a:schemeClr val="bg1"/>
                </a:solidFill>
              </a:rPr>
              <a:t> </a:t>
            </a:r>
            <a:r>
              <a:rPr lang="en-US" sz="2300" dirty="0" err="1" smtClean="0">
                <a:solidFill>
                  <a:schemeClr val="bg1"/>
                </a:solidFill>
              </a:rPr>
              <a:t>lakukan</a:t>
            </a:r>
            <a:r>
              <a:rPr lang="en-US" sz="2300" dirty="0" smtClean="0">
                <a:solidFill>
                  <a:schemeClr val="bg1"/>
                </a:solidFill>
              </a:rPr>
              <a:t> </a:t>
            </a:r>
            <a:r>
              <a:rPr lang="en-US" sz="2300" dirty="0" err="1" smtClean="0">
                <a:solidFill>
                  <a:schemeClr val="bg1"/>
                </a:solidFill>
              </a:rPr>
              <a:t>untuk</a:t>
            </a:r>
            <a:r>
              <a:rPr lang="en-US" sz="2300" dirty="0" smtClean="0">
                <a:solidFill>
                  <a:schemeClr val="bg1"/>
                </a:solidFill>
              </a:rPr>
              <a:t> </a:t>
            </a:r>
            <a:r>
              <a:rPr lang="en-US" sz="2300" dirty="0" err="1" smtClean="0">
                <a:solidFill>
                  <a:schemeClr val="bg1"/>
                </a:solidFill>
              </a:rPr>
              <a:t>kelanjutan</a:t>
            </a:r>
            <a:r>
              <a:rPr lang="en-US" sz="2300" dirty="0" smtClean="0">
                <a:solidFill>
                  <a:schemeClr val="bg1"/>
                </a:solidFill>
              </a:rPr>
              <a:t> operasional </a:t>
            </a:r>
            <a:r>
              <a:rPr lang="en-US" sz="2300" dirty="0" err="1" smtClean="0">
                <a:solidFill>
                  <a:schemeClr val="bg1"/>
                </a:solidFill>
              </a:rPr>
              <a:t>perusahaan</a:t>
            </a:r>
            <a:r>
              <a:rPr lang="en-US" sz="2300" dirty="0" smtClean="0">
                <a:solidFill>
                  <a:schemeClr val="bg1"/>
                </a:solidFill>
              </a:rPr>
              <a:t>. </a:t>
            </a:r>
            <a:r>
              <a:rPr lang="en-US" sz="2300" dirty="0" err="1" smtClean="0">
                <a:solidFill>
                  <a:schemeClr val="bg1"/>
                </a:solidFill>
              </a:rPr>
              <a:t>Penyesuaian</a:t>
            </a:r>
            <a:r>
              <a:rPr lang="en-US" sz="2300" dirty="0" smtClean="0">
                <a:solidFill>
                  <a:schemeClr val="bg1"/>
                </a:solidFill>
              </a:rPr>
              <a:t> </a:t>
            </a:r>
            <a:r>
              <a:rPr lang="en-US" sz="2300" dirty="0" err="1" smtClean="0">
                <a:solidFill>
                  <a:schemeClr val="bg1"/>
                </a:solidFill>
              </a:rPr>
              <a:t>tarif</a:t>
            </a:r>
            <a:r>
              <a:rPr lang="en-US" sz="2300" dirty="0" smtClean="0">
                <a:solidFill>
                  <a:schemeClr val="bg1"/>
                </a:solidFill>
              </a:rPr>
              <a:t> </a:t>
            </a:r>
            <a:r>
              <a:rPr lang="en-US" sz="2300" dirty="0" err="1" smtClean="0">
                <a:solidFill>
                  <a:schemeClr val="bg1"/>
                </a:solidFill>
              </a:rPr>
              <a:t>sudah</a:t>
            </a:r>
            <a:r>
              <a:rPr lang="en-US" sz="2300" dirty="0" smtClean="0">
                <a:solidFill>
                  <a:schemeClr val="bg1"/>
                </a:solidFill>
              </a:rPr>
              <a:t> </a:t>
            </a:r>
            <a:r>
              <a:rPr lang="en-US" sz="2300" dirty="0" err="1" smtClean="0">
                <a:solidFill>
                  <a:schemeClr val="bg1"/>
                </a:solidFill>
              </a:rPr>
              <a:t>diusulkan</a:t>
            </a:r>
            <a:r>
              <a:rPr lang="en-US" sz="2300" dirty="0" smtClean="0">
                <a:solidFill>
                  <a:schemeClr val="bg1"/>
                </a:solidFill>
              </a:rPr>
              <a:t> </a:t>
            </a:r>
            <a:r>
              <a:rPr lang="en-US" sz="2300" dirty="0" err="1" smtClean="0">
                <a:solidFill>
                  <a:schemeClr val="bg1"/>
                </a:solidFill>
              </a:rPr>
              <a:t>sejak</a:t>
            </a:r>
            <a:r>
              <a:rPr lang="en-US" sz="2300" dirty="0" smtClean="0">
                <a:solidFill>
                  <a:schemeClr val="bg1"/>
                </a:solidFill>
              </a:rPr>
              <a:t> </a:t>
            </a:r>
            <a:r>
              <a:rPr lang="en-US" sz="2300" dirty="0" err="1" smtClean="0">
                <a:solidFill>
                  <a:schemeClr val="bg1"/>
                </a:solidFill>
              </a:rPr>
              <a:t>tahun</a:t>
            </a:r>
            <a:r>
              <a:rPr lang="en-US" sz="2300" dirty="0" smtClean="0">
                <a:solidFill>
                  <a:schemeClr val="bg1"/>
                </a:solidFill>
              </a:rPr>
              <a:t> 2010 </a:t>
            </a:r>
            <a:r>
              <a:rPr lang="en-US" sz="2300" dirty="0" err="1" smtClean="0">
                <a:solidFill>
                  <a:schemeClr val="bg1"/>
                </a:solidFill>
              </a:rPr>
              <a:t>lalu</a:t>
            </a:r>
            <a:r>
              <a:rPr lang="en-US" sz="2300" dirty="0" smtClean="0">
                <a:solidFill>
                  <a:schemeClr val="bg1"/>
                </a:solidFill>
              </a:rPr>
              <a:t> </a:t>
            </a:r>
            <a:r>
              <a:rPr lang="en-US" sz="2300" dirty="0" err="1" smtClean="0">
                <a:solidFill>
                  <a:schemeClr val="bg1"/>
                </a:solidFill>
              </a:rPr>
              <a:t>dan</a:t>
            </a:r>
            <a:r>
              <a:rPr lang="en-US" sz="2300" dirty="0" smtClean="0">
                <a:solidFill>
                  <a:schemeClr val="bg1"/>
                </a:solidFill>
              </a:rPr>
              <a:t> </a:t>
            </a:r>
            <a:r>
              <a:rPr lang="en-US" sz="2300" dirty="0" err="1" smtClean="0">
                <a:solidFill>
                  <a:schemeClr val="bg1"/>
                </a:solidFill>
              </a:rPr>
              <a:t>baru</a:t>
            </a:r>
            <a:r>
              <a:rPr lang="en-US" sz="2300" dirty="0" smtClean="0">
                <a:solidFill>
                  <a:schemeClr val="bg1"/>
                </a:solidFill>
              </a:rPr>
              <a:t> </a:t>
            </a:r>
            <a:r>
              <a:rPr lang="en-US" sz="2300" dirty="0" err="1" smtClean="0">
                <a:solidFill>
                  <a:schemeClr val="bg1"/>
                </a:solidFill>
              </a:rPr>
              <a:t>terealisasi</a:t>
            </a:r>
            <a:r>
              <a:rPr lang="en-US" sz="2300" dirty="0" smtClean="0">
                <a:solidFill>
                  <a:schemeClr val="bg1"/>
                </a:solidFill>
              </a:rPr>
              <a:t> </a:t>
            </a:r>
            <a:r>
              <a:rPr lang="en-US" sz="2300" dirty="0" err="1" smtClean="0">
                <a:solidFill>
                  <a:schemeClr val="bg1"/>
                </a:solidFill>
              </a:rPr>
              <a:t>Agustus</a:t>
            </a:r>
            <a:r>
              <a:rPr lang="en-US" sz="2300" dirty="0" smtClean="0">
                <a:solidFill>
                  <a:schemeClr val="bg1"/>
                </a:solidFill>
              </a:rPr>
              <a:t> 2013,” </a:t>
            </a:r>
            <a:r>
              <a:rPr lang="en-US" sz="2300" dirty="0" err="1" smtClean="0">
                <a:solidFill>
                  <a:schemeClr val="bg1"/>
                </a:solidFill>
              </a:rPr>
              <a:t>ujar</a:t>
            </a:r>
            <a:r>
              <a:rPr lang="en-US" sz="2300" dirty="0" smtClean="0">
                <a:solidFill>
                  <a:schemeClr val="bg1"/>
                </a:solidFill>
              </a:rPr>
              <a:t> </a:t>
            </a:r>
            <a:r>
              <a:rPr lang="en-US" sz="2300" dirty="0" err="1" smtClean="0">
                <a:solidFill>
                  <a:schemeClr val="bg1"/>
                </a:solidFill>
              </a:rPr>
              <a:t>Direktur</a:t>
            </a:r>
            <a:r>
              <a:rPr lang="en-US" sz="2300" dirty="0" smtClean="0">
                <a:solidFill>
                  <a:schemeClr val="bg1"/>
                </a:solidFill>
              </a:rPr>
              <a:t> </a:t>
            </a:r>
            <a:r>
              <a:rPr lang="en-US" sz="2300" dirty="0" err="1" smtClean="0">
                <a:solidFill>
                  <a:schemeClr val="bg1"/>
                </a:solidFill>
              </a:rPr>
              <a:t>Operasi</a:t>
            </a:r>
            <a:r>
              <a:rPr lang="en-US" sz="2300" dirty="0" smtClean="0">
                <a:solidFill>
                  <a:schemeClr val="bg1"/>
                </a:solidFill>
              </a:rPr>
              <a:t> </a:t>
            </a:r>
            <a:r>
              <a:rPr lang="en-US" sz="2300" dirty="0" err="1" smtClean="0">
                <a:solidFill>
                  <a:schemeClr val="bg1"/>
                </a:solidFill>
              </a:rPr>
              <a:t>Mangindang</a:t>
            </a:r>
            <a:r>
              <a:rPr lang="en-US" sz="2300" dirty="0" smtClean="0">
                <a:solidFill>
                  <a:schemeClr val="bg1"/>
                </a:solidFill>
              </a:rPr>
              <a:t> </a:t>
            </a:r>
            <a:r>
              <a:rPr lang="en-US" sz="2300" dirty="0" err="1" smtClean="0">
                <a:solidFill>
                  <a:schemeClr val="bg1"/>
                </a:solidFill>
              </a:rPr>
              <a:t>Ritonga</a:t>
            </a:r>
            <a:r>
              <a:rPr lang="en-US" sz="2300" dirty="0" smtClean="0">
                <a:solidFill>
                  <a:schemeClr val="bg1"/>
                </a:solidFill>
              </a:rPr>
              <a:t> </a:t>
            </a:r>
            <a:r>
              <a:rPr lang="en-US" sz="2300" dirty="0" err="1" smtClean="0">
                <a:solidFill>
                  <a:schemeClr val="bg1"/>
                </a:solidFill>
              </a:rPr>
              <a:t>didampingi</a:t>
            </a:r>
            <a:r>
              <a:rPr lang="en-US" sz="2300" dirty="0" smtClean="0">
                <a:solidFill>
                  <a:schemeClr val="bg1"/>
                </a:solidFill>
              </a:rPr>
              <a:t> </a:t>
            </a:r>
            <a:r>
              <a:rPr lang="en-US" sz="2300" dirty="0" err="1" smtClean="0">
                <a:solidFill>
                  <a:schemeClr val="bg1"/>
                </a:solidFill>
              </a:rPr>
              <a:t>Kadiv</a:t>
            </a:r>
            <a:r>
              <a:rPr lang="en-US" sz="2300" dirty="0" smtClean="0">
                <a:solidFill>
                  <a:schemeClr val="bg1"/>
                </a:solidFill>
              </a:rPr>
              <a:t> </a:t>
            </a:r>
            <a:r>
              <a:rPr lang="en-US" sz="2300" dirty="0" err="1" smtClean="0">
                <a:solidFill>
                  <a:schemeClr val="bg1"/>
                </a:solidFill>
              </a:rPr>
              <a:t>Operasi</a:t>
            </a:r>
            <a:r>
              <a:rPr lang="en-US" sz="2300" dirty="0" smtClean="0">
                <a:solidFill>
                  <a:schemeClr val="bg1"/>
                </a:solidFill>
              </a:rPr>
              <a:t> </a:t>
            </a:r>
            <a:r>
              <a:rPr lang="en-US" sz="2300" dirty="0" err="1" smtClean="0">
                <a:solidFill>
                  <a:schemeClr val="bg1"/>
                </a:solidFill>
              </a:rPr>
              <a:t>Zona</a:t>
            </a:r>
            <a:r>
              <a:rPr lang="en-US" sz="2300" dirty="0" smtClean="0">
                <a:solidFill>
                  <a:schemeClr val="bg1"/>
                </a:solidFill>
              </a:rPr>
              <a:t> I </a:t>
            </a:r>
            <a:r>
              <a:rPr lang="en-US" sz="2300" dirty="0" err="1" smtClean="0">
                <a:solidFill>
                  <a:schemeClr val="bg1"/>
                </a:solidFill>
              </a:rPr>
              <a:t>Zulkifli</a:t>
            </a:r>
            <a:r>
              <a:rPr lang="en-US" sz="2300" dirty="0" smtClean="0">
                <a:solidFill>
                  <a:schemeClr val="bg1"/>
                </a:solidFill>
              </a:rPr>
              <a:t> </a:t>
            </a:r>
            <a:r>
              <a:rPr lang="en-US" sz="2300" dirty="0" err="1" smtClean="0">
                <a:solidFill>
                  <a:schemeClr val="bg1"/>
                </a:solidFill>
              </a:rPr>
              <a:t>di</a:t>
            </a:r>
            <a:r>
              <a:rPr lang="en-US" sz="2300" dirty="0" smtClean="0">
                <a:solidFill>
                  <a:schemeClr val="bg1"/>
                </a:solidFill>
              </a:rPr>
              <a:t> Medan.</a:t>
            </a:r>
            <a:endParaRPr lang="en-US" sz="23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 spd="slow" advClick="0" advTm="40000">
    <p:zoom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381000" y="1905000"/>
            <a:ext cx="5257800" cy="4648200"/>
          </a:xfrm>
          <a:prstGeom prst="roundRect">
            <a:avLst>
              <a:gd name="adj" fmla="val 6154"/>
            </a:avLst>
          </a:prstGeom>
          <a:solidFill>
            <a:srgbClr val="FFFF66"/>
          </a:solidFill>
          <a:effectLst>
            <a:reflection blurRad="6350" stA="52000" endA="300" endPos="35000" dir="5400000" sy="-100000" algn="bl" rotWithShape="0"/>
          </a:effectLst>
          <a:scene3d>
            <a:camera prst="perspectiveRigh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u="sng" dirty="0" smtClean="0">
                <a:solidFill>
                  <a:srgbClr val="FF0000"/>
                </a:solidFill>
                <a:latin typeface="Berlin Sans FB Demi" pitchFamily="34" charset="0"/>
              </a:rPr>
              <a:t>TARIF BARU AIR &amp; LIMBAH </a:t>
            </a:r>
          </a:p>
          <a:p>
            <a:pPr algn="ctr"/>
            <a:r>
              <a:rPr lang="en-US" sz="2400" u="sng" dirty="0" smtClean="0">
                <a:solidFill>
                  <a:srgbClr val="FF0000"/>
                </a:solidFill>
                <a:latin typeface="Berlin Sans FB Demi" pitchFamily="34" charset="0"/>
              </a:rPr>
              <a:t>PDAM TIRTANADI </a:t>
            </a:r>
          </a:p>
          <a:p>
            <a:pPr algn="ctr"/>
            <a:r>
              <a:rPr lang="en-US" sz="2400" dirty="0" err="1" smtClean="0">
                <a:solidFill>
                  <a:srgbClr val="FF0000"/>
                </a:solidFill>
                <a:latin typeface="Berlin Sans FB Demi" pitchFamily="34" charset="0"/>
              </a:rPr>
              <a:t>Kami</a:t>
            </a:r>
            <a:r>
              <a:rPr lang="en-US" sz="2400" dirty="0" smtClean="0">
                <a:solidFill>
                  <a:srgbClr val="FF0000"/>
                </a:solidFill>
                <a:latin typeface="Berlin Sans FB Demi" pitchFamily="34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Berlin Sans FB Demi" pitchFamily="34" charset="0"/>
              </a:rPr>
              <a:t>baru</a:t>
            </a:r>
            <a:r>
              <a:rPr lang="en-US" sz="2400" dirty="0" smtClean="0">
                <a:solidFill>
                  <a:srgbClr val="FF0000"/>
                </a:solidFill>
                <a:latin typeface="Berlin Sans FB Demi" pitchFamily="34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Berlin Sans FB Demi" pitchFamily="34" charset="0"/>
              </a:rPr>
              <a:t>mendapat</a:t>
            </a:r>
            <a:r>
              <a:rPr lang="en-US" sz="2400" dirty="0" smtClean="0">
                <a:solidFill>
                  <a:srgbClr val="FF0000"/>
                </a:solidFill>
                <a:latin typeface="Berlin Sans FB Demi" pitchFamily="34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Berlin Sans FB Demi" pitchFamily="34" charset="0"/>
              </a:rPr>
              <a:t>Informasi</a:t>
            </a:r>
            <a:r>
              <a:rPr lang="en-US" sz="2400" dirty="0" smtClean="0">
                <a:solidFill>
                  <a:srgbClr val="FF0000"/>
                </a:solidFill>
                <a:latin typeface="Berlin Sans FB Demi" pitchFamily="34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Berlin Sans FB Demi" pitchFamily="34" charset="0"/>
              </a:rPr>
              <a:t>bahwa</a:t>
            </a:r>
            <a:r>
              <a:rPr lang="en-US" sz="2400" dirty="0" smtClean="0">
                <a:solidFill>
                  <a:srgbClr val="FF0000"/>
                </a:solidFill>
                <a:latin typeface="Berlin Sans FB Demi" pitchFamily="34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Berlin Sans FB Demi" pitchFamily="34" charset="0"/>
              </a:rPr>
              <a:t>Mulai</a:t>
            </a:r>
            <a:r>
              <a:rPr lang="en-US" sz="2400" dirty="0" smtClean="0">
                <a:solidFill>
                  <a:srgbClr val="FF0000"/>
                </a:solidFill>
                <a:latin typeface="Berlin Sans FB Demi" pitchFamily="34" charset="0"/>
              </a:rPr>
              <a:t> 1 </a:t>
            </a:r>
            <a:r>
              <a:rPr lang="en-US" sz="2400" dirty="0" err="1" smtClean="0">
                <a:solidFill>
                  <a:srgbClr val="FF0000"/>
                </a:solidFill>
                <a:latin typeface="Berlin Sans FB Demi" pitchFamily="34" charset="0"/>
              </a:rPr>
              <a:t>Juli</a:t>
            </a:r>
            <a:r>
              <a:rPr lang="en-US" sz="2400" dirty="0" smtClean="0">
                <a:solidFill>
                  <a:srgbClr val="FF0000"/>
                </a:solidFill>
                <a:latin typeface="Berlin Sans FB Demi" pitchFamily="34" charset="0"/>
              </a:rPr>
              <a:t> 2013, PDAM </a:t>
            </a:r>
            <a:r>
              <a:rPr lang="en-US" sz="2400" dirty="0" err="1" smtClean="0">
                <a:solidFill>
                  <a:srgbClr val="FF0000"/>
                </a:solidFill>
                <a:latin typeface="Berlin Sans FB Demi" pitchFamily="34" charset="0"/>
              </a:rPr>
              <a:t>Tirtanadi</a:t>
            </a:r>
            <a:r>
              <a:rPr lang="en-US" sz="2400" dirty="0" smtClean="0">
                <a:solidFill>
                  <a:srgbClr val="FF0000"/>
                </a:solidFill>
                <a:latin typeface="Berlin Sans FB Demi" pitchFamily="34" charset="0"/>
              </a:rPr>
              <a:t> Medan </a:t>
            </a:r>
            <a:r>
              <a:rPr lang="en-US" sz="2400" dirty="0" err="1" smtClean="0">
                <a:solidFill>
                  <a:srgbClr val="FF0000"/>
                </a:solidFill>
                <a:latin typeface="Berlin Sans FB Demi" pitchFamily="34" charset="0"/>
              </a:rPr>
              <a:t>telah</a:t>
            </a:r>
            <a:r>
              <a:rPr lang="en-US" sz="2400" dirty="0" smtClean="0">
                <a:solidFill>
                  <a:srgbClr val="FF0000"/>
                </a:solidFill>
                <a:latin typeface="Berlin Sans FB Demi" pitchFamily="34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Berlin Sans FB Demi" pitchFamily="34" charset="0"/>
              </a:rPr>
              <a:t>menagihkan</a:t>
            </a:r>
            <a:r>
              <a:rPr lang="en-US" sz="2400" dirty="0" smtClean="0">
                <a:solidFill>
                  <a:srgbClr val="FF0000"/>
                </a:solidFill>
                <a:latin typeface="Berlin Sans FB Demi" pitchFamily="34" charset="0"/>
              </a:rPr>
              <a:t> TARIF AIR &amp; LIMBAH BARU </a:t>
            </a:r>
            <a:r>
              <a:rPr lang="en-US" sz="2400" dirty="0" err="1" smtClean="0">
                <a:solidFill>
                  <a:srgbClr val="FF0000"/>
                </a:solidFill>
                <a:latin typeface="Berlin Sans FB Demi" pitchFamily="34" charset="0"/>
              </a:rPr>
              <a:t>dengan</a:t>
            </a:r>
            <a:r>
              <a:rPr lang="en-US" sz="2400" dirty="0" smtClean="0">
                <a:solidFill>
                  <a:srgbClr val="FF0000"/>
                </a:solidFill>
                <a:latin typeface="Berlin Sans FB Demi" pitchFamily="34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Berlin Sans FB Demi" pitchFamily="34" charset="0"/>
              </a:rPr>
              <a:t>kenaikan</a:t>
            </a:r>
            <a:r>
              <a:rPr lang="en-US" sz="2400" dirty="0" smtClean="0">
                <a:solidFill>
                  <a:srgbClr val="FF0000"/>
                </a:solidFill>
                <a:latin typeface="Berlin Sans FB Demi" pitchFamily="34" charset="0"/>
              </a:rPr>
              <a:t> HINGGA </a:t>
            </a:r>
            <a:r>
              <a:rPr lang="en-US" sz="2400" u="sng" dirty="0" smtClean="0">
                <a:solidFill>
                  <a:srgbClr val="FF0000"/>
                </a:solidFill>
                <a:latin typeface="Berlin Sans FB Demi" pitchFamily="34" charset="0"/>
              </a:rPr>
              <a:t> </a:t>
            </a:r>
            <a:r>
              <a:rPr lang="en-US" sz="2400" dirty="0" smtClean="0">
                <a:solidFill>
                  <a:srgbClr val="FF0000"/>
                </a:solidFill>
                <a:latin typeface="Berlin Sans FB Demi" pitchFamily="34" charset="0"/>
              </a:rPr>
              <a:t>60%</a:t>
            </a:r>
          </a:p>
          <a:p>
            <a:pPr algn="ctr"/>
            <a:r>
              <a:rPr lang="en-US" sz="2400" dirty="0" err="1" smtClean="0">
                <a:solidFill>
                  <a:srgbClr val="FF0000"/>
                </a:solidFill>
                <a:latin typeface="Berlin Sans FB Demi" pitchFamily="34" charset="0"/>
              </a:rPr>
              <a:t>Penyesuaian</a:t>
            </a:r>
            <a:r>
              <a:rPr lang="en-US" sz="2400" dirty="0" smtClean="0">
                <a:solidFill>
                  <a:srgbClr val="FF0000"/>
                </a:solidFill>
                <a:latin typeface="Berlin Sans FB Demi" pitchFamily="34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Berlin Sans FB Demi" pitchFamily="34" charset="0"/>
              </a:rPr>
              <a:t>Tarif</a:t>
            </a:r>
            <a:r>
              <a:rPr lang="en-US" sz="2400" dirty="0" smtClean="0">
                <a:solidFill>
                  <a:srgbClr val="FF0000"/>
                </a:solidFill>
                <a:latin typeface="Berlin Sans FB Demi" pitchFamily="34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Berlin Sans FB Demi" pitchFamily="34" charset="0"/>
              </a:rPr>
              <a:t>akan</a:t>
            </a:r>
            <a:r>
              <a:rPr lang="en-US" sz="2400" dirty="0" smtClean="0">
                <a:solidFill>
                  <a:srgbClr val="FF0000"/>
                </a:solidFill>
                <a:latin typeface="Berlin Sans FB Demi" pitchFamily="34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Berlin Sans FB Demi" pitchFamily="34" charset="0"/>
              </a:rPr>
              <a:t>kami</a:t>
            </a:r>
            <a:r>
              <a:rPr lang="en-US" sz="2400" dirty="0" smtClean="0">
                <a:solidFill>
                  <a:srgbClr val="FF0000"/>
                </a:solidFill>
                <a:latin typeface="Berlin Sans FB Demi" pitchFamily="34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Berlin Sans FB Demi" pitchFamily="34" charset="0"/>
              </a:rPr>
              <a:t>lakukan</a:t>
            </a:r>
            <a:r>
              <a:rPr lang="en-US" sz="2400" dirty="0" smtClean="0">
                <a:solidFill>
                  <a:srgbClr val="FF0000"/>
                </a:solidFill>
                <a:latin typeface="Berlin Sans FB Demi" pitchFamily="34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Berlin Sans FB Demi" pitchFamily="34" charset="0"/>
              </a:rPr>
              <a:t>sekaligus</a:t>
            </a:r>
            <a:r>
              <a:rPr lang="en-US" sz="2400" dirty="0" smtClean="0">
                <a:solidFill>
                  <a:srgbClr val="FF0000"/>
                </a:solidFill>
                <a:latin typeface="Berlin Sans FB Demi" pitchFamily="34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Berlin Sans FB Demi" pitchFamily="34" charset="0"/>
              </a:rPr>
              <a:t>pada</a:t>
            </a:r>
            <a:r>
              <a:rPr lang="en-US" sz="2400" dirty="0" smtClean="0">
                <a:solidFill>
                  <a:srgbClr val="FF0000"/>
                </a:solidFill>
                <a:latin typeface="Berlin Sans FB Demi" pitchFamily="34" charset="0"/>
              </a:rPr>
              <a:t> INVOICE </a:t>
            </a:r>
            <a:r>
              <a:rPr lang="en-US" sz="2400" dirty="0" err="1" smtClean="0">
                <a:solidFill>
                  <a:srgbClr val="FF0000"/>
                </a:solidFill>
                <a:latin typeface="Berlin Sans FB Demi" pitchFamily="34" charset="0"/>
              </a:rPr>
              <a:t>bulan</a:t>
            </a:r>
            <a:r>
              <a:rPr lang="en-US" sz="2400" dirty="0" smtClean="0">
                <a:solidFill>
                  <a:srgbClr val="FF0000"/>
                </a:solidFill>
                <a:latin typeface="Berlin Sans FB Demi" pitchFamily="34" charset="0"/>
              </a:rPr>
              <a:t> September 2013</a:t>
            </a:r>
          </a:p>
          <a:p>
            <a:pPr algn="ctr"/>
            <a:r>
              <a:rPr lang="en-US" sz="2400" dirty="0" smtClean="0">
                <a:solidFill>
                  <a:srgbClr val="FF0000"/>
                </a:solidFill>
                <a:latin typeface="Berlin Sans FB Demi" pitchFamily="34" charset="0"/>
              </a:rPr>
              <a:t>(</a:t>
            </a:r>
            <a:r>
              <a:rPr lang="en-US" sz="2400" dirty="0" err="1" smtClean="0">
                <a:solidFill>
                  <a:srgbClr val="FF0000"/>
                </a:solidFill>
                <a:latin typeface="Berlin Sans FB Demi" pitchFamily="34" charset="0"/>
              </a:rPr>
              <a:t>Untuk</a:t>
            </a:r>
            <a:r>
              <a:rPr lang="en-US" sz="2400" dirty="0" smtClean="0">
                <a:solidFill>
                  <a:srgbClr val="FF0000"/>
                </a:solidFill>
                <a:latin typeface="Berlin Sans FB Demi" pitchFamily="34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Berlin Sans FB Demi" pitchFamily="34" charset="0"/>
              </a:rPr>
              <a:t>pemakaian</a:t>
            </a:r>
            <a:r>
              <a:rPr lang="en-US" sz="2400" dirty="0" smtClean="0">
                <a:solidFill>
                  <a:srgbClr val="FF0000"/>
                </a:solidFill>
                <a:latin typeface="Berlin Sans FB Demi" pitchFamily="34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Berlin Sans FB Demi" pitchFamily="34" charset="0"/>
              </a:rPr>
              <a:t>bulan</a:t>
            </a:r>
            <a:r>
              <a:rPr lang="en-US" sz="2400" dirty="0" smtClean="0">
                <a:solidFill>
                  <a:srgbClr val="FF0000"/>
                </a:solidFill>
                <a:latin typeface="Berlin Sans FB Demi" pitchFamily="34" charset="0"/>
              </a:rPr>
              <a:t> </a:t>
            </a:r>
          </a:p>
          <a:p>
            <a:pPr algn="ctr"/>
            <a:r>
              <a:rPr lang="en-US" sz="2400" dirty="0" err="1" smtClean="0">
                <a:solidFill>
                  <a:srgbClr val="FF0000"/>
                </a:solidFill>
                <a:latin typeface="Berlin Sans FB Demi" pitchFamily="34" charset="0"/>
              </a:rPr>
              <a:t>Juli</a:t>
            </a:r>
            <a:r>
              <a:rPr lang="en-US" sz="2400" dirty="0" smtClean="0">
                <a:solidFill>
                  <a:srgbClr val="FF0000"/>
                </a:solidFill>
                <a:latin typeface="Berlin Sans FB Demi" pitchFamily="34" charset="0"/>
              </a:rPr>
              <a:t> &amp; </a:t>
            </a:r>
            <a:r>
              <a:rPr lang="en-US" sz="2400" dirty="0" err="1" smtClean="0">
                <a:solidFill>
                  <a:srgbClr val="FF0000"/>
                </a:solidFill>
                <a:latin typeface="Berlin Sans FB Demi" pitchFamily="34" charset="0"/>
              </a:rPr>
              <a:t>Agustus</a:t>
            </a:r>
            <a:r>
              <a:rPr lang="en-US" sz="2400" dirty="0" smtClean="0">
                <a:solidFill>
                  <a:srgbClr val="FF0000"/>
                </a:solidFill>
                <a:latin typeface="Berlin Sans FB Demi" pitchFamily="34" charset="0"/>
              </a:rPr>
              <a:t> 2013)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5257800" y="1994848"/>
            <a:ext cx="3581400" cy="4572000"/>
          </a:xfrm>
          <a:prstGeom prst="roundRect">
            <a:avLst>
              <a:gd name="adj" fmla="val 5997"/>
            </a:avLst>
          </a:prstGeom>
          <a:solidFill>
            <a:srgbClr val="FFFFFF"/>
          </a:solidFill>
          <a:effectLst>
            <a:reflection blurRad="6350" stA="52000" endA="300" endPos="35000" dir="5400000" sy="-100000" algn="bl" rotWithShape="0"/>
          </a:effectLst>
          <a:scene3d>
            <a:camera prst="perspectiveLef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u="sng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Berlin Sans FB Demi" pitchFamily="34" charset="0"/>
              </a:rPr>
              <a:t>ANTISIPASI</a:t>
            </a:r>
          </a:p>
          <a:p>
            <a:pPr algn="ctr"/>
            <a:r>
              <a:rPr lang="en-US" sz="2200" dirty="0" err="1" smtClean="0">
                <a:solidFill>
                  <a:schemeClr val="accent2">
                    <a:lumMod val="60000"/>
                    <a:lumOff val="40000"/>
                  </a:schemeClr>
                </a:solidFill>
                <a:latin typeface="Berlin Sans FB Demi" pitchFamily="34" charset="0"/>
              </a:rPr>
              <a:t>Kami</a:t>
            </a:r>
            <a:r>
              <a:rPr lang="en-US" sz="2200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Berlin Sans FB Demi" pitchFamily="34" charset="0"/>
              </a:rPr>
              <a:t> </a:t>
            </a:r>
            <a:r>
              <a:rPr lang="en-US" sz="2200" dirty="0" err="1" smtClean="0">
                <a:solidFill>
                  <a:schemeClr val="accent2">
                    <a:lumMod val="60000"/>
                    <a:lumOff val="40000"/>
                  </a:schemeClr>
                </a:solidFill>
                <a:latin typeface="Berlin Sans FB Demi" pitchFamily="34" charset="0"/>
              </a:rPr>
              <a:t>harap</a:t>
            </a:r>
            <a:r>
              <a:rPr lang="en-US" sz="2200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Berlin Sans FB Demi" pitchFamily="34" charset="0"/>
              </a:rPr>
              <a:t> Resident </a:t>
            </a:r>
            <a:r>
              <a:rPr lang="en-US" sz="2200" dirty="0" err="1" smtClean="0">
                <a:solidFill>
                  <a:schemeClr val="accent2">
                    <a:lumMod val="60000"/>
                    <a:lumOff val="40000"/>
                  </a:schemeClr>
                </a:solidFill>
                <a:latin typeface="Berlin Sans FB Demi" pitchFamily="34" charset="0"/>
              </a:rPr>
              <a:t>dapat</a:t>
            </a:r>
            <a:r>
              <a:rPr lang="en-US" sz="2200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Berlin Sans FB Demi" pitchFamily="34" charset="0"/>
              </a:rPr>
              <a:t> </a:t>
            </a:r>
            <a:r>
              <a:rPr lang="en-US" sz="2200" dirty="0" err="1" smtClean="0">
                <a:solidFill>
                  <a:schemeClr val="accent2">
                    <a:lumMod val="60000"/>
                    <a:lumOff val="40000"/>
                  </a:schemeClr>
                </a:solidFill>
                <a:latin typeface="Berlin Sans FB Demi" pitchFamily="34" charset="0"/>
              </a:rPr>
              <a:t>memaklumi</a:t>
            </a:r>
            <a:r>
              <a:rPr lang="en-US" sz="2200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Berlin Sans FB Demi" pitchFamily="34" charset="0"/>
              </a:rPr>
              <a:t> </a:t>
            </a:r>
            <a:r>
              <a:rPr lang="en-US" sz="2200" dirty="0" err="1" smtClean="0">
                <a:solidFill>
                  <a:schemeClr val="accent2">
                    <a:lumMod val="60000"/>
                    <a:lumOff val="40000"/>
                  </a:schemeClr>
                </a:solidFill>
                <a:latin typeface="Berlin Sans FB Demi" pitchFamily="34" charset="0"/>
              </a:rPr>
              <a:t>keadaan</a:t>
            </a:r>
            <a:r>
              <a:rPr lang="en-US" sz="2200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Berlin Sans FB Demi" pitchFamily="34" charset="0"/>
              </a:rPr>
              <a:t> yang </a:t>
            </a:r>
            <a:r>
              <a:rPr lang="en-US" sz="2200" dirty="0" err="1" smtClean="0">
                <a:solidFill>
                  <a:schemeClr val="accent2">
                    <a:lumMod val="60000"/>
                    <a:lumOff val="40000"/>
                  </a:schemeClr>
                </a:solidFill>
                <a:latin typeface="Berlin Sans FB Demi" pitchFamily="34" charset="0"/>
              </a:rPr>
              <a:t>diputuskan</a:t>
            </a:r>
            <a:r>
              <a:rPr lang="en-US" sz="2200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Berlin Sans FB Demi" pitchFamily="34" charset="0"/>
              </a:rPr>
              <a:t> </a:t>
            </a:r>
            <a:r>
              <a:rPr lang="en-US" sz="2200" dirty="0" err="1" smtClean="0">
                <a:solidFill>
                  <a:schemeClr val="accent2">
                    <a:lumMod val="60000"/>
                    <a:lumOff val="40000"/>
                  </a:schemeClr>
                </a:solidFill>
                <a:latin typeface="Berlin Sans FB Demi" pitchFamily="34" charset="0"/>
              </a:rPr>
              <a:t>oleh</a:t>
            </a:r>
            <a:r>
              <a:rPr lang="en-US" sz="2200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Berlin Sans FB Demi" pitchFamily="34" charset="0"/>
              </a:rPr>
              <a:t> PDAM </a:t>
            </a:r>
            <a:r>
              <a:rPr lang="en-US" sz="2200" dirty="0" err="1" smtClean="0">
                <a:solidFill>
                  <a:schemeClr val="accent2">
                    <a:lumMod val="60000"/>
                    <a:lumOff val="40000"/>
                  </a:schemeClr>
                </a:solidFill>
                <a:latin typeface="Berlin Sans FB Demi" pitchFamily="34" charset="0"/>
              </a:rPr>
              <a:t>Tirtanadi</a:t>
            </a:r>
            <a:r>
              <a:rPr lang="en-US" sz="2200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Berlin Sans FB Demi" pitchFamily="34" charset="0"/>
              </a:rPr>
              <a:t> Medan </a:t>
            </a:r>
            <a:r>
              <a:rPr lang="en-US" sz="2200" dirty="0" err="1" smtClean="0">
                <a:solidFill>
                  <a:schemeClr val="accent2">
                    <a:lumMod val="60000"/>
                    <a:lumOff val="40000"/>
                  </a:schemeClr>
                </a:solidFill>
                <a:latin typeface="Berlin Sans FB Demi" pitchFamily="34" charset="0"/>
              </a:rPr>
              <a:t>ini</a:t>
            </a:r>
            <a:r>
              <a:rPr lang="en-US" sz="2200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Berlin Sans FB Demi" pitchFamily="34" charset="0"/>
              </a:rPr>
              <a:t>.</a:t>
            </a:r>
          </a:p>
          <a:p>
            <a:pPr algn="ctr"/>
            <a:r>
              <a:rPr lang="en-US" sz="2200" dirty="0" err="1" smtClean="0">
                <a:solidFill>
                  <a:schemeClr val="accent2">
                    <a:lumMod val="60000"/>
                    <a:lumOff val="40000"/>
                  </a:schemeClr>
                </a:solidFill>
                <a:latin typeface="Berlin Sans FB Demi" pitchFamily="34" charset="0"/>
              </a:rPr>
              <a:t>Untuk</a:t>
            </a:r>
            <a:r>
              <a:rPr lang="en-US" sz="2200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Berlin Sans FB Demi" pitchFamily="34" charset="0"/>
              </a:rPr>
              <a:t> </a:t>
            </a:r>
            <a:r>
              <a:rPr lang="en-US" sz="2200" dirty="0" err="1" smtClean="0">
                <a:solidFill>
                  <a:schemeClr val="accent2">
                    <a:lumMod val="60000"/>
                    <a:lumOff val="40000"/>
                  </a:schemeClr>
                </a:solidFill>
                <a:latin typeface="Berlin Sans FB Demi" pitchFamily="34" charset="0"/>
              </a:rPr>
              <a:t>Informasi</a:t>
            </a:r>
            <a:r>
              <a:rPr lang="en-US" sz="2200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Berlin Sans FB Demi" pitchFamily="34" charset="0"/>
              </a:rPr>
              <a:t> </a:t>
            </a:r>
            <a:r>
              <a:rPr lang="en-US" sz="2200" dirty="0" err="1" smtClean="0">
                <a:solidFill>
                  <a:schemeClr val="accent2">
                    <a:lumMod val="60000"/>
                    <a:lumOff val="40000"/>
                  </a:schemeClr>
                </a:solidFill>
                <a:latin typeface="Berlin Sans FB Demi" pitchFamily="34" charset="0"/>
              </a:rPr>
              <a:t>Lengkap</a:t>
            </a:r>
            <a:r>
              <a:rPr lang="en-US" sz="2200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Berlin Sans FB Demi" pitchFamily="34" charset="0"/>
              </a:rPr>
              <a:t> hub: PDAM </a:t>
            </a:r>
            <a:r>
              <a:rPr lang="en-US" sz="2200" dirty="0" err="1" smtClean="0">
                <a:solidFill>
                  <a:schemeClr val="accent2">
                    <a:lumMod val="60000"/>
                    <a:lumOff val="40000"/>
                  </a:schemeClr>
                </a:solidFill>
                <a:latin typeface="Berlin Sans FB Demi" pitchFamily="34" charset="0"/>
              </a:rPr>
              <a:t>Tirtanadi</a:t>
            </a:r>
            <a:r>
              <a:rPr lang="en-US" sz="2200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Berlin Sans FB Demi" pitchFamily="34" charset="0"/>
              </a:rPr>
              <a:t> Medan </a:t>
            </a:r>
            <a:r>
              <a:rPr lang="en-US" sz="2200" dirty="0" err="1" smtClean="0">
                <a:solidFill>
                  <a:schemeClr val="accent2">
                    <a:lumMod val="60000"/>
                    <a:lumOff val="40000"/>
                  </a:schemeClr>
                </a:solidFill>
                <a:latin typeface="Berlin Sans FB Demi" pitchFamily="34" charset="0"/>
              </a:rPr>
              <a:t>atau</a:t>
            </a:r>
            <a:r>
              <a:rPr lang="en-US" sz="2200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Berlin Sans FB Demi" pitchFamily="34" charset="0"/>
              </a:rPr>
              <a:t> </a:t>
            </a:r>
            <a:r>
              <a:rPr lang="en-US" sz="2200" dirty="0" err="1" smtClean="0">
                <a:solidFill>
                  <a:schemeClr val="accent2">
                    <a:lumMod val="60000"/>
                    <a:lumOff val="40000"/>
                  </a:schemeClr>
                </a:solidFill>
                <a:latin typeface="Berlin Sans FB Demi" pitchFamily="34" charset="0"/>
              </a:rPr>
              <a:t>dapat</a:t>
            </a:r>
            <a:r>
              <a:rPr lang="en-US" sz="2200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Berlin Sans FB Demi" pitchFamily="34" charset="0"/>
              </a:rPr>
              <a:t> </a:t>
            </a:r>
            <a:r>
              <a:rPr lang="en-US" sz="2200" dirty="0" err="1" smtClean="0">
                <a:solidFill>
                  <a:schemeClr val="accent2">
                    <a:lumMod val="60000"/>
                    <a:lumOff val="40000"/>
                  </a:schemeClr>
                </a:solidFill>
                <a:latin typeface="Berlin Sans FB Demi" pitchFamily="34" charset="0"/>
              </a:rPr>
              <a:t>dilihat</a:t>
            </a:r>
            <a:r>
              <a:rPr lang="en-US" sz="2200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Berlin Sans FB Demi" pitchFamily="34" charset="0"/>
              </a:rPr>
              <a:t> </a:t>
            </a:r>
            <a:r>
              <a:rPr lang="en-US" sz="2200" dirty="0" err="1" smtClean="0">
                <a:solidFill>
                  <a:schemeClr val="accent2">
                    <a:lumMod val="60000"/>
                    <a:lumOff val="40000"/>
                  </a:schemeClr>
                </a:solidFill>
                <a:latin typeface="Berlin Sans FB Demi" pitchFamily="34" charset="0"/>
              </a:rPr>
              <a:t>di</a:t>
            </a:r>
            <a:r>
              <a:rPr lang="en-US" sz="2200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Berlin Sans FB Demi" pitchFamily="34" charset="0"/>
              </a:rPr>
              <a:t> </a:t>
            </a:r>
            <a:r>
              <a:rPr lang="en-US" sz="2200" dirty="0" err="1" smtClean="0">
                <a:solidFill>
                  <a:schemeClr val="accent2">
                    <a:lumMod val="60000"/>
                    <a:lumOff val="40000"/>
                  </a:schemeClr>
                </a:solidFill>
                <a:latin typeface="Berlin Sans FB Demi" pitchFamily="34" charset="0"/>
              </a:rPr>
              <a:t>beberapa</a:t>
            </a:r>
            <a:r>
              <a:rPr lang="en-US" sz="2200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Berlin Sans FB Demi" pitchFamily="34" charset="0"/>
              </a:rPr>
              <a:t> </a:t>
            </a:r>
            <a:r>
              <a:rPr lang="en-US" sz="2200" dirty="0" err="1" smtClean="0">
                <a:solidFill>
                  <a:schemeClr val="accent2">
                    <a:lumMod val="60000"/>
                    <a:lumOff val="40000"/>
                  </a:schemeClr>
                </a:solidFill>
                <a:latin typeface="Berlin Sans FB Demi" pitchFamily="34" charset="0"/>
              </a:rPr>
              <a:t>Surat</a:t>
            </a:r>
            <a:r>
              <a:rPr lang="en-US" sz="2200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Berlin Sans FB Demi" pitchFamily="34" charset="0"/>
              </a:rPr>
              <a:t> </a:t>
            </a:r>
            <a:r>
              <a:rPr lang="en-US" sz="2200" dirty="0" err="1" smtClean="0">
                <a:solidFill>
                  <a:schemeClr val="accent2">
                    <a:lumMod val="60000"/>
                    <a:lumOff val="40000"/>
                  </a:schemeClr>
                </a:solidFill>
                <a:latin typeface="Berlin Sans FB Demi" pitchFamily="34" charset="0"/>
              </a:rPr>
              <a:t>Kabar</a:t>
            </a:r>
            <a:r>
              <a:rPr lang="en-US" sz="2200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Berlin Sans FB Demi" pitchFamily="34" charset="0"/>
              </a:rPr>
              <a:t>.</a:t>
            </a:r>
          </a:p>
          <a:p>
            <a:pPr algn="ctr"/>
            <a:endParaRPr lang="en-US" sz="2200" dirty="0" smtClean="0">
              <a:solidFill>
                <a:srgbClr val="FFC000"/>
              </a:solidFill>
              <a:latin typeface="Berlin Sans FB Demi" pitchFamily="34" charset="0"/>
            </a:endParaRPr>
          </a:p>
          <a:p>
            <a:pPr algn="ctr"/>
            <a:endParaRPr lang="en-US" sz="2200" dirty="0">
              <a:solidFill>
                <a:srgbClr val="FFC000"/>
              </a:solidFill>
              <a:latin typeface="Berlin Sans FB Demi" pitchFamily="34" charset="0"/>
            </a:endParaRPr>
          </a:p>
        </p:txBody>
      </p:sp>
      <p:grpSp>
        <p:nvGrpSpPr>
          <p:cNvPr id="6" name="Group 5"/>
          <p:cNvGrpSpPr/>
          <p:nvPr/>
        </p:nvGrpSpPr>
        <p:grpSpPr>
          <a:xfrm>
            <a:off x="762000" y="200025"/>
            <a:ext cx="7696200" cy="1231900"/>
            <a:chOff x="762000" y="200025"/>
            <a:chExt cx="7696200" cy="1231900"/>
          </a:xfrm>
        </p:grpSpPr>
        <p:grpSp>
          <p:nvGrpSpPr>
            <p:cNvPr id="8" name="Group 6"/>
            <p:cNvGrpSpPr>
              <a:grpSpLocks/>
            </p:cNvGrpSpPr>
            <p:nvPr/>
          </p:nvGrpSpPr>
          <p:grpSpPr bwMode="auto">
            <a:xfrm>
              <a:off x="762000" y="200025"/>
              <a:ext cx="7696200" cy="1231900"/>
              <a:chOff x="914400" y="4822208"/>
              <a:chExt cx="7696200" cy="1232848"/>
            </a:xfrm>
          </p:grpSpPr>
          <p:sp>
            <p:nvSpPr>
              <p:cNvPr id="13" name="Round Diagonal Corner Rectangle 12"/>
              <p:cNvSpPr/>
              <p:nvPr/>
            </p:nvSpPr>
            <p:spPr>
              <a:xfrm>
                <a:off x="914400" y="5341720"/>
                <a:ext cx="7253288" cy="713336"/>
              </a:xfrm>
              <a:prstGeom prst="round2DiagRect">
                <a:avLst>
                  <a:gd name="adj1" fmla="val 50000"/>
                  <a:gd name="adj2" fmla="val 0"/>
                </a:avLst>
              </a:prstGeom>
              <a:solidFill>
                <a:srgbClr val="003300"/>
              </a:solidFill>
              <a:ln w="12700">
                <a:solidFill>
                  <a:srgbClr val="0066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b="1" dirty="0">
                    <a:ln w="10541" cmpd="sng">
                      <a:noFill/>
                      <a:prstDash val="solid"/>
                    </a:ln>
                    <a:solidFill>
                      <a:prstClr val="white"/>
                    </a:solidFill>
                  </a:rPr>
                  <a:t>.……………  </a:t>
                </a:r>
                <a:endParaRPr lang="en-US" dirty="0">
                  <a:ln w="10541" cmpd="sng">
                    <a:noFill/>
                    <a:prstDash val="solid"/>
                  </a:ln>
                  <a:solidFill>
                    <a:prstClr val="white"/>
                  </a:solidFill>
                </a:endParaRPr>
              </a:p>
            </p:txBody>
          </p:sp>
          <p:sp>
            <p:nvSpPr>
              <p:cNvPr id="14" name="Round Diagonal Corner Rectangle 13"/>
              <p:cNvSpPr/>
              <p:nvPr/>
            </p:nvSpPr>
            <p:spPr>
              <a:xfrm>
                <a:off x="990600" y="5232098"/>
                <a:ext cx="7510463" cy="760998"/>
              </a:xfrm>
              <a:prstGeom prst="round2DiagRect">
                <a:avLst>
                  <a:gd name="adj1" fmla="val 50000"/>
                  <a:gd name="adj2" fmla="val 0"/>
                </a:avLst>
              </a:prstGeom>
              <a:gradFill flip="none" rotWithShape="1">
                <a:gsLst>
                  <a:gs pos="43000">
                    <a:srgbClr val="DDEBCF"/>
                  </a:gs>
                  <a:gs pos="50000">
                    <a:srgbClr val="9CB86E"/>
                  </a:gs>
                  <a:gs pos="100000">
                    <a:srgbClr val="156B13"/>
                  </a:gs>
                </a:gsLst>
                <a:lin ang="10800000" scaled="1"/>
                <a:tileRect/>
              </a:gra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>
                  <a:ln w="10541" cmpd="sng">
                    <a:noFill/>
                    <a:prstDash val="solid"/>
                  </a:ln>
                  <a:solidFill>
                    <a:prstClr val="white"/>
                  </a:solidFill>
                </a:endParaRPr>
              </a:p>
            </p:txBody>
          </p:sp>
          <p:sp>
            <p:nvSpPr>
              <p:cNvPr id="15" name="Oval 14"/>
              <p:cNvSpPr/>
              <p:nvPr/>
            </p:nvSpPr>
            <p:spPr>
              <a:xfrm>
                <a:off x="7315200" y="4822208"/>
                <a:ext cx="1295400" cy="1218550"/>
              </a:xfrm>
              <a:prstGeom prst="ellipse">
                <a:avLst/>
              </a:prstGeom>
              <a:solidFill>
                <a:schemeClr val="tx1"/>
              </a:solidFill>
              <a:ln w="12700">
                <a:solidFill>
                  <a:srgbClr val="0066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>
                  <a:solidFill>
                    <a:prstClr val="white"/>
                  </a:solidFill>
                </a:endParaRPr>
              </a:p>
            </p:txBody>
          </p:sp>
        </p:grpSp>
        <p:pic>
          <p:nvPicPr>
            <p:cNvPr id="10" name="Picture 2" descr="H:\GMTS\Logo Cambridge\CAMBRIDGE-4.jpg"/>
            <p:cNvPicPr>
              <a:picLocks noChangeAspect="1" noChangeArrowheads="1"/>
            </p:cNvPicPr>
            <p:nvPr/>
          </p:nvPicPr>
          <p:blipFill>
            <a:blip r:embed="rId3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7329488" y="354013"/>
              <a:ext cx="990600" cy="904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1" name="Rectangle 14"/>
            <p:cNvSpPr>
              <a:spLocks noChangeArrowheads="1"/>
            </p:cNvSpPr>
            <p:nvPr/>
          </p:nvSpPr>
          <p:spPr bwMode="auto">
            <a:xfrm>
              <a:off x="1981200" y="755650"/>
              <a:ext cx="5324343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400" b="1" dirty="0" smtClean="0">
                  <a:latin typeface="Cambria" pitchFamily="18" charset="0"/>
                </a:rPr>
                <a:t>INFORMASI TENTANG </a:t>
              </a:r>
              <a:r>
                <a:rPr lang="en-US" sz="2400" b="1" dirty="0" smtClean="0">
                  <a:solidFill>
                    <a:srgbClr val="006600"/>
                  </a:solidFill>
                  <a:latin typeface="Cambria" pitchFamily="18" charset="0"/>
                </a:rPr>
                <a:t>AIR &amp; LIMBAH</a:t>
              </a:r>
              <a:endParaRPr lang="id-ID" dirty="0"/>
            </a:p>
          </p:txBody>
        </p:sp>
      </p:grpSp>
    </p:spTree>
  </p:cSld>
  <p:clrMapOvr>
    <a:masterClrMapping/>
  </p:clrMapOvr>
  <p:transition spd="slow" advClick="0" advTm="40000">
    <p:split orient="vert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9"/>
          <p:cNvGrpSpPr/>
          <p:nvPr/>
        </p:nvGrpSpPr>
        <p:grpSpPr>
          <a:xfrm>
            <a:off x="762000" y="63500"/>
            <a:ext cx="7696200" cy="1231900"/>
            <a:chOff x="762000" y="200025"/>
            <a:chExt cx="7696200" cy="1231900"/>
          </a:xfrm>
        </p:grpSpPr>
        <p:grpSp>
          <p:nvGrpSpPr>
            <p:cNvPr id="3" name="Group 6"/>
            <p:cNvGrpSpPr>
              <a:grpSpLocks/>
            </p:cNvGrpSpPr>
            <p:nvPr/>
          </p:nvGrpSpPr>
          <p:grpSpPr bwMode="auto">
            <a:xfrm>
              <a:off x="762000" y="200025"/>
              <a:ext cx="7696200" cy="1231900"/>
              <a:chOff x="914400" y="4822208"/>
              <a:chExt cx="7696200" cy="1232848"/>
            </a:xfrm>
          </p:grpSpPr>
          <p:sp>
            <p:nvSpPr>
              <p:cNvPr id="26" name="Round Diagonal Corner Rectangle 25"/>
              <p:cNvSpPr/>
              <p:nvPr/>
            </p:nvSpPr>
            <p:spPr>
              <a:xfrm>
                <a:off x="914400" y="5341720"/>
                <a:ext cx="7253288" cy="713336"/>
              </a:xfrm>
              <a:prstGeom prst="round2DiagRect">
                <a:avLst>
                  <a:gd name="adj1" fmla="val 50000"/>
                  <a:gd name="adj2" fmla="val 0"/>
                </a:avLst>
              </a:prstGeom>
              <a:solidFill>
                <a:srgbClr val="003300"/>
              </a:solidFill>
              <a:ln w="12700">
                <a:solidFill>
                  <a:srgbClr val="0066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b="1" dirty="0">
                    <a:ln w="10541" cmpd="sng">
                      <a:noFill/>
                      <a:prstDash val="solid"/>
                    </a:ln>
                    <a:solidFill>
                      <a:prstClr val="white"/>
                    </a:solidFill>
                  </a:rPr>
                  <a:t>.……………  </a:t>
                </a:r>
                <a:endParaRPr lang="en-US" dirty="0">
                  <a:ln w="10541" cmpd="sng">
                    <a:noFill/>
                    <a:prstDash val="solid"/>
                  </a:ln>
                  <a:solidFill>
                    <a:prstClr val="white"/>
                  </a:solidFill>
                </a:endParaRPr>
              </a:p>
            </p:txBody>
          </p:sp>
          <p:sp>
            <p:nvSpPr>
              <p:cNvPr id="27" name="Round Diagonal Corner Rectangle 26"/>
              <p:cNvSpPr/>
              <p:nvPr/>
            </p:nvSpPr>
            <p:spPr>
              <a:xfrm>
                <a:off x="947737" y="5232098"/>
                <a:ext cx="7510463" cy="760998"/>
              </a:xfrm>
              <a:prstGeom prst="round2DiagRect">
                <a:avLst>
                  <a:gd name="adj1" fmla="val 50000"/>
                  <a:gd name="adj2" fmla="val 0"/>
                </a:avLst>
              </a:prstGeom>
              <a:gradFill flip="none" rotWithShape="1">
                <a:gsLst>
                  <a:gs pos="43000">
                    <a:srgbClr val="DDEBCF"/>
                  </a:gs>
                  <a:gs pos="50000">
                    <a:srgbClr val="9CB86E"/>
                  </a:gs>
                  <a:gs pos="100000">
                    <a:srgbClr val="156B13"/>
                  </a:gs>
                </a:gsLst>
                <a:lin ang="10800000" scaled="1"/>
                <a:tileRect/>
              </a:gra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>
                  <a:ln w="10541" cmpd="sng">
                    <a:noFill/>
                    <a:prstDash val="solid"/>
                  </a:ln>
                  <a:solidFill>
                    <a:prstClr val="white"/>
                  </a:solidFill>
                </a:endParaRPr>
              </a:p>
            </p:txBody>
          </p:sp>
          <p:sp>
            <p:nvSpPr>
              <p:cNvPr id="28" name="Oval 27"/>
              <p:cNvSpPr/>
              <p:nvPr/>
            </p:nvSpPr>
            <p:spPr>
              <a:xfrm>
                <a:off x="7315200" y="4822208"/>
                <a:ext cx="1295400" cy="1218550"/>
              </a:xfrm>
              <a:prstGeom prst="ellipse">
                <a:avLst/>
              </a:prstGeom>
              <a:solidFill>
                <a:schemeClr val="tx1"/>
              </a:solidFill>
              <a:ln w="12700">
                <a:solidFill>
                  <a:srgbClr val="0066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>
                  <a:solidFill>
                    <a:prstClr val="white"/>
                  </a:solidFill>
                </a:endParaRPr>
              </a:p>
            </p:txBody>
          </p:sp>
        </p:grpSp>
        <p:pic>
          <p:nvPicPr>
            <p:cNvPr id="22" name="Picture 2" descr="H:\GMTS\Logo Cambridge\CAMBRIDGE-4.jpg"/>
            <p:cNvPicPr>
              <a:picLocks noChangeAspect="1" noChangeArrowheads="1"/>
            </p:cNvPicPr>
            <p:nvPr/>
          </p:nvPicPr>
          <p:blipFill>
            <a:blip r:embed="rId3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7329488" y="354013"/>
              <a:ext cx="990600" cy="904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23" name="Rectangle 14"/>
            <p:cNvSpPr>
              <a:spLocks noChangeArrowheads="1"/>
            </p:cNvSpPr>
            <p:nvPr/>
          </p:nvSpPr>
          <p:spPr bwMode="auto">
            <a:xfrm>
              <a:off x="1908489" y="755650"/>
              <a:ext cx="5355953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400" b="1" dirty="0" smtClean="0">
                  <a:latin typeface="Cambria" pitchFamily="18" charset="0"/>
                </a:rPr>
                <a:t>INFORMASI TENTANG </a:t>
              </a:r>
              <a:r>
                <a:rPr lang="en-US" sz="2400" b="1" dirty="0" smtClean="0">
                  <a:solidFill>
                    <a:srgbClr val="006600"/>
                  </a:solidFill>
                  <a:latin typeface="Cambria" pitchFamily="18" charset="0"/>
                </a:rPr>
                <a:t>TARIF LISTRIK</a:t>
              </a:r>
              <a:endParaRPr lang="id-ID" dirty="0"/>
            </a:p>
          </p:txBody>
        </p:sp>
      </p:grpSp>
      <p:pic>
        <p:nvPicPr>
          <p:cNvPr id="12" name="Picture 2" descr="C:\Users\My Computer\AppData\Local\Microsoft\Windows\Temporary Internet Files\Content.Outlook\O2G1HRKU\Surat Kenaikan TTL.jpg"/>
          <p:cNvPicPr>
            <a:picLocks noChangeAspect="1" noChangeArrowheads="1"/>
          </p:cNvPicPr>
          <p:nvPr/>
        </p:nvPicPr>
        <p:blipFill>
          <a:blip r:embed="rId4"/>
          <a:srcRect t="2247"/>
          <a:stretch>
            <a:fillRect/>
          </a:stretch>
        </p:blipFill>
        <p:spPr bwMode="auto">
          <a:xfrm>
            <a:off x="-429904" y="1219200"/>
            <a:ext cx="10058400" cy="67056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 spd="slow" advClick="0" advTm="40000">
    <p:zoom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irelight">
  <a:themeElements>
    <a:clrScheme name="Firelight">
      <a:dk1>
        <a:sysClr val="windowText" lastClr="000000"/>
      </a:dk1>
      <a:lt1>
        <a:sysClr val="window" lastClr="FFFFFF"/>
      </a:lt1>
      <a:dk2>
        <a:srgbClr val="9F1C00"/>
      </a:dk2>
      <a:lt2>
        <a:srgbClr val="EEECE1"/>
      </a:lt2>
      <a:accent1>
        <a:srgbClr val="FF881F"/>
      </a:accent1>
      <a:accent2>
        <a:srgbClr val="771C00"/>
      </a:accent2>
      <a:accent3>
        <a:srgbClr val="576A2C"/>
      </a:accent3>
      <a:accent4>
        <a:srgbClr val="A24D00"/>
      </a:accent4>
      <a:accent5>
        <a:srgbClr val="244872"/>
      </a:accent5>
      <a:accent6>
        <a:srgbClr val="5E341C"/>
      </a:accent6>
      <a:hlink>
        <a:srgbClr val="FF912E"/>
      </a:hlink>
      <a:folHlink>
        <a:srgbClr val="B5CB83"/>
      </a:folHlink>
    </a:clrScheme>
    <a:fontScheme name="Firelight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ambria"/>
        <a:ea typeface=""/>
        <a:cs typeface=""/>
        <a:font script="Jpan" typeface="HG明朝B"/>
        <a:font script="Hang" typeface="맑은 고딕"/>
        <a:font script="Hans" typeface="黑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irelight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50000"/>
              </a:schemeClr>
            </a:gs>
            <a:gs pos="100000">
              <a:schemeClr val="phClr">
                <a:tint val="100000"/>
                <a:shade val="80000"/>
                <a:satMod val="1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0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path path="circle">
            <a:fillToRect l="25000" t="100000" r="100000" b="100000"/>
          </a:path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38100" cap="flat" cmpd="sng" algn="ctr">
          <a:solidFill>
            <a:schemeClr val="phClr">
              <a:shade val="95000"/>
              <a:alpha val="90000"/>
            </a:schemeClr>
          </a:solidFill>
          <a:prstDash val="solid"/>
        </a:ln>
        <a:ln w="76200" cap="flat" cmpd="sng" algn="ctr">
          <a:solidFill>
            <a:schemeClr val="phClr">
              <a:shade val="95000"/>
              <a:alpha val="50000"/>
            </a:schemeClr>
          </a:solidFill>
          <a:prstDash val="solid"/>
        </a:ln>
      </a:lnStyleLst>
      <a:effectStyleLst>
        <a:effectStyle>
          <a:effectLst>
            <a:innerShdw blurRad="63500">
              <a:srgbClr val="000000">
                <a:alpha val="60000"/>
              </a:srgbClr>
            </a:innerShdw>
          </a:effectLst>
        </a:effectStyle>
        <a:effectStyle>
          <a:effectLst>
            <a:innerShdw blurRad="63500">
              <a:srgbClr val="000000">
                <a:alpha val="50000"/>
              </a:srgbClr>
            </a:innerShdw>
            <a:outerShdw blurRad="76200" dist="38100" sx="101000" sy="101000" rotWithShape="0">
              <a:srgbClr val="000000">
                <a:alpha val="60000"/>
              </a:srgbClr>
            </a:outerShdw>
          </a:effectLst>
        </a:effectStyle>
        <a:effectStyle>
          <a:effectLst>
            <a:innerShdw blurRad="63500">
              <a:srgbClr val="000000">
                <a:alpha val="50000"/>
              </a:srgbClr>
            </a:innerShdw>
          </a:effectLst>
          <a:scene3d>
            <a:camera prst="orthographicFront">
              <a:rot lat="0" lon="0" rev="0"/>
            </a:camera>
            <a:lightRig rig="balanced" dir="t">
              <a:rot lat="0" lon="0" rev="4200000"/>
            </a:lightRig>
          </a:scene3d>
          <a:sp3d prstMaterial="softmetal">
            <a:bevelT w="63500" h="25400" prst="softRound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accent1">
                <a:shade val="45000"/>
                <a:satMod val="125000"/>
              </a:schemeClr>
            </a:gs>
            <a:gs pos="100000">
              <a:schemeClr val="phClr">
                <a:shade val="55000"/>
                <a:satMod val="125000"/>
              </a:schemeClr>
            </a:gs>
          </a:gsLst>
          <a:lin ang="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37064</TotalTime>
  <Words>942</Words>
  <Application>Microsoft Office PowerPoint</Application>
  <PresentationFormat>On-screen Show (4:3)</PresentationFormat>
  <Paragraphs>151</Paragraphs>
  <Slides>14</Slides>
  <Notes>11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Firelight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</vt:vector>
  </TitlesOfParts>
  <Company>GAIH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Teddy</dc:creator>
  <cp:lastModifiedBy>My Computer</cp:lastModifiedBy>
  <cp:revision>1624</cp:revision>
  <dcterms:created xsi:type="dcterms:W3CDTF">2010-06-22T14:49:22Z</dcterms:created>
  <dcterms:modified xsi:type="dcterms:W3CDTF">2013-09-02T02:32:31Z</dcterms:modified>
</cp:coreProperties>
</file>