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 id="2147483752" r:id="rId2"/>
    <p:sldMasterId id="2147483764" r:id="rId3"/>
    <p:sldMasterId id="2147484154" r:id="rId4"/>
    <p:sldMasterId id="2147484166" r:id="rId5"/>
  </p:sldMasterIdLst>
  <p:notesMasterIdLst>
    <p:notesMasterId r:id="rId25"/>
  </p:notesMasterIdLst>
  <p:handoutMasterIdLst>
    <p:handoutMasterId r:id="rId26"/>
  </p:handoutMasterIdLst>
  <p:sldIdLst>
    <p:sldId id="325" r:id="rId6"/>
    <p:sldId id="338" r:id="rId7"/>
    <p:sldId id="389" r:id="rId8"/>
    <p:sldId id="390" r:id="rId9"/>
    <p:sldId id="385" r:id="rId10"/>
    <p:sldId id="384" r:id="rId11"/>
    <p:sldId id="391" r:id="rId12"/>
    <p:sldId id="346" r:id="rId13"/>
    <p:sldId id="347" r:id="rId14"/>
    <p:sldId id="375" r:id="rId15"/>
    <p:sldId id="382" r:id="rId16"/>
    <p:sldId id="378" r:id="rId17"/>
    <p:sldId id="380" r:id="rId18"/>
    <p:sldId id="379" r:id="rId19"/>
    <p:sldId id="381" r:id="rId20"/>
    <p:sldId id="386" r:id="rId21"/>
    <p:sldId id="387" r:id="rId22"/>
    <p:sldId id="388" r:id="rId23"/>
    <p:sldId id="29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AA72D4"/>
    <a:srgbClr val="A09378"/>
    <a:srgbClr val="A99D85"/>
    <a:srgbClr val="B3A979"/>
    <a:srgbClr val="ABAA72"/>
    <a:srgbClr val="C0C096"/>
    <a:srgbClr val="C4BD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94" autoAdjust="0"/>
    <p:restoredTop sz="93548" autoAdjust="0"/>
  </p:normalViewPr>
  <p:slideViewPr>
    <p:cSldViewPr>
      <p:cViewPr>
        <p:scale>
          <a:sx n="60" d="100"/>
          <a:sy n="60" d="100"/>
        </p:scale>
        <p:origin x="-1770"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DEB1341-C8FE-4B8A-8449-F406F9065617}" type="datetimeFigureOut">
              <a:rPr lang="id-ID"/>
              <a:pPr>
                <a:defRPr/>
              </a:pPr>
              <a:t>22/08/2012</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B3C0E1C-7098-4795-96D2-8335A26B34B4}" type="slidenum">
              <a:rPr lang="id-ID"/>
              <a:pPr>
                <a:defRPr/>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5C71B3C-6398-4BAB-8632-097B048D19F6}" type="datetimeFigureOut">
              <a:rPr lang="en-US"/>
              <a:pPr>
                <a:defRPr/>
              </a:pPr>
              <a:t>8/22/2012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5F1410E-6BFA-4F0A-A421-9231AC80FB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D495E10-59EE-41CB-ABCF-3E392E847A4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3687661-51C6-4692-B177-36B9C12265A0}"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6548B47F-82EA-48B7-8D8F-CA6EF8B71E96}" type="slidenum">
              <a:rPr lang="id-ID" smtClean="0">
                <a:solidFill>
                  <a:prstClr val="black"/>
                </a:solidFill>
              </a:rPr>
              <a:pPr>
                <a:defRPr/>
              </a:pPr>
              <a:t>8</a:t>
            </a:fld>
            <a:endParaRPr lang="id-ID">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5D05D2E-B8EB-493E-9121-B388F93AA8F7}"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ADCED83-9A8C-49F1-A085-F524BF5AC62E}"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667B5F2-7EEA-4DA3-8AF0-5D53E66D7EF1}"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224EC17-3E13-4582-808A-38E5138B1FF0}"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05F711A-5C0F-4C55-AEC2-700A6B8C0F8D}"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2345437-AA05-4624-95B4-0691FAA6DF8F}"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E9DC55C-70F1-4725-9CED-BC48357BF8A7}" type="slidenum">
              <a:rPr lang="en-US" smtClean="0">
                <a:solidFill>
                  <a:prstClr val="black"/>
                </a:solidFill>
              </a:rPr>
              <a:pPr>
                <a:def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email"/>
          <a:srcRect/>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096B2B89-BB09-4E49-A137-7C73774A2746}" type="datetimeFigureOut">
              <a:rPr lang="en-US"/>
              <a:pPr>
                <a:defRPr/>
              </a:pPr>
              <a:t>8/22/2012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E076AA6F-515A-445A-B59D-A3153B8E31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CA23C29-C619-4293-B9CB-265E46066F0B}" type="datetimeFigureOut">
              <a:rPr lang="en-US"/>
              <a:pPr>
                <a:defRPr/>
              </a:pPr>
              <a:t>8/22/2012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DA2DAB-7600-4006-8425-423759A2DB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3E9115F-07BE-4D91-944D-7966A2F8BAAA}" type="datetimeFigureOut">
              <a:rPr lang="en-US"/>
              <a:pPr>
                <a:defRPr/>
              </a:pPr>
              <a:t>8/22/2012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5C3BE4-3EAD-4558-B3FF-D340F4360F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email"/>
          <a:srcRect/>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BE8C0FFD-46EE-49F6-BB6F-A947132F0E2B}" type="datetimeFigureOut">
              <a:rPr lang="en-US"/>
              <a:pPr>
                <a:defRPr/>
              </a:pPr>
              <a:t>8/22/2012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A5920C5E-7648-40D7-9B99-879A6DCD950A}" type="slidenum">
              <a:rPr lang="en-US"/>
              <a:pPr>
                <a:defRPr/>
              </a:pPr>
              <a:t>‹#›</a:t>
            </a:fld>
            <a:endParaRPr lang="en-US"/>
          </a:p>
        </p:txBody>
      </p:sp>
    </p:spTree>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2475387-9D93-4176-AF3B-320E957EEF96}" type="datetimeFigureOut">
              <a:rPr lang="en-US"/>
              <a:pPr>
                <a:defRPr/>
              </a:pPr>
              <a:t>8/22/2012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61637F9A-2952-4730-8F40-1DD60A2575CC}" type="slidenum">
              <a:rPr lang="en-US"/>
              <a:pPr>
                <a:defRPr/>
              </a:pPr>
              <a:t>‹#›</a:t>
            </a:fld>
            <a:endParaRPr lang="en-US"/>
          </a:p>
        </p:txBody>
      </p:sp>
    </p:spTree>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email"/>
          <a:srcRect/>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E9F33724-7F5F-4B78-9511-100FAB419B72}" type="datetimeFigureOut">
              <a:rPr lang="en-US"/>
              <a:pPr>
                <a:defRPr/>
              </a:pPr>
              <a:t>8/22/2012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D83A0309-CA05-42EE-BD24-42F58704FE5B}" type="slidenum">
              <a:rPr lang="en-US"/>
              <a:pPr>
                <a:defRPr/>
              </a:pPr>
              <a:t>‹#›</a:t>
            </a:fld>
            <a:endParaRPr lang="en-US"/>
          </a:p>
        </p:txBody>
      </p:sp>
    </p:spTree>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CD8D4D06-F21F-4C41-877E-E85B1FDF0FFC}" type="datetimeFigureOut">
              <a:rPr lang="en-US"/>
              <a:pPr>
                <a:defRPr/>
              </a:pPr>
              <a:t>8/22/2012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995F61A2-514F-4A3F-A0F9-91C09EB008FD}" type="slidenum">
              <a:rPr lang="en-US"/>
              <a:pPr>
                <a:defRPr/>
              </a:pPr>
              <a:t>‹#›</a:t>
            </a:fld>
            <a:endParaRPr lang="en-US"/>
          </a:p>
        </p:txBody>
      </p:sp>
    </p:spTree>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2BDC4829-AAD4-4BF8-BE1D-68BE73459478}" type="datetimeFigureOut">
              <a:rPr lang="en-US"/>
              <a:pPr>
                <a:defRPr/>
              </a:pPr>
              <a:t>8/22/2012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571062FD-B6B7-4E01-A473-B77C55CE0FE1}" type="slidenum">
              <a:rPr lang="en-US"/>
              <a:pPr>
                <a:defRPr/>
              </a:pPr>
              <a:t>‹#›</a:t>
            </a:fld>
            <a:endParaRPr lang="en-US"/>
          </a:p>
        </p:txBody>
      </p:sp>
    </p:spTree>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2A8E41A3-FF90-450D-854F-017E38B36F53}" type="datetimeFigureOut">
              <a:rPr lang="en-US"/>
              <a:pPr>
                <a:defRPr/>
              </a:pPr>
              <a:t>8/22/2012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CDF65CE6-E790-4608-9A7E-F28468E0E39B}" type="slidenum">
              <a:rPr lang="en-US"/>
              <a:pPr>
                <a:defRPr/>
              </a:pPr>
              <a:t>‹#›</a:t>
            </a:fld>
            <a:endParaRPr lang="en-US"/>
          </a:p>
        </p:txBody>
      </p:sp>
    </p:spTree>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1D487373-32E2-4ADC-90FA-57D69E287310}" type="datetimeFigureOut">
              <a:rPr lang="en-US"/>
              <a:pPr>
                <a:defRPr/>
              </a:pPr>
              <a:t>8/22/2012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6B071642-84B9-4C81-8DF4-B2DAFCE7225E}" type="slidenum">
              <a:rPr lang="en-US"/>
              <a:pPr>
                <a:defRPr/>
              </a:pPr>
              <a:t>‹#›</a:t>
            </a:fld>
            <a:endParaRPr lang="en-US"/>
          </a:p>
        </p:txBody>
      </p:sp>
    </p:spTree>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29E33383-5165-4E36-BCD0-077392800420}" type="datetimeFigureOut">
              <a:rPr lang="en-US"/>
              <a:pPr>
                <a:defRPr/>
              </a:pPr>
              <a:t>8/22/2012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DF71388E-CBCD-4128-9439-BDFAA43595E4}" type="slidenum">
              <a:rPr lang="en-US"/>
              <a:pPr>
                <a:defRPr/>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8E092FA-DC55-43EC-9584-8025C3196B1B}" type="datetimeFigureOut">
              <a:rPr lang="en-US"/>
              <a:pPr>
                <a:defRPr/>
              </a:pPr>
              <a:t>8/22/2012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29FAE-A6C6-44C7-9BBC-3DFE2334453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15FAEA35-C0A0-42CC-B92B-6CCA389C8150}" type="datetimeFigureOut">
              <a:rPr lang="en-US"/>
              <a:pPr>
                <a:defRPr/>
              </a:pPr>
              <a:t>8/22/2012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EA8F19A-C811-47F4-A1DD-15D71F2F93D4}" type="slidenum">
              <a:rPr lang="en-US"/>
              <a:pPr>
                <a:defRPr/>
              </a:pPr>
              <a:t>‹#›</a:t>
            </a:fld>
            <a:endParaRPr lang="en-US"/>
          </a:p>
        </p:txBody>
      </p:sp>
    </p:spTree>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CDD2F5F-5757-43DA-8B13-B87BCE0CC1A2}" type="datetimeFigureOut">
              <a:rPr lang="en-US"/>
              <a:pPr>
                <a:defRPr/>
              </a:pPr>
              <a:t>8/22/2012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351323E5-E431-4921-A63A-384B29E648B9}" type="slidenum">
              <a:rPr lang="en-US"/>
              <a:pPr>
                <a:defRPr/>
              </a:pPr>
              <a:t>‹#›</a:t>
            </a:fld>
            <a:endParaRPr lang="en-US"/>
          </a:p>
        </p:txBody>
      </p:sp>
    </p:spTree>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CF63C50A-58DD-424A-86E6-4C746F7F9D27}" type="datetimeFigureOut">
              <a:rPr lang="en-US"/>
              <a:pPr>
                <a:defRPr/>
              </a:pPr>
              <a:t>8/22/2012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BB2F2824-AC14-4812-BAB0-B77EA3E8CA0F}" type="slidenum">
              <a:rPr lang="en-US"/>
              <a:pPr>
                <a:defRPr/>
              </a:pPr>
              <a:t>‹#›</a:t>
            </a:fld>
            <a:endParaRPr lang="en-US"/>
          </a:p>
        </p:txBody>
      </p:sp>
    </p:spTree>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email"/>
          <a:srcRect/>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087920EA-AFF8-41FE-BD1D-D773F3C644E3}" type="datetimeFigureOut">
              <a:rPr lang="en-US"/>
              <a:pPr>
                <a:defRPr/>
              </a:pPr>
              <a:t>8/22/2012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399311EC-59FF-45CE-91AA-CBBD8930FBB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C901CD5-0BD1-4C4C-B23A-8258058B4B6C}" type="datetimeFigureOut">
              <a:rPr lang="en-US"/>
              <a:pPr>
                <a:defRPr/>
              </a:pPr>
              <a:t>8/22/2012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E4F3E0BA-37AA-42B0-AB4B-D2992777C41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email"/>
          <a:srcRect/>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12F60EB9-6C0F-461D-A99F-A8996C0BC919}" type="datetimeFigureOut">
              <a:rPr lang="en-US"/>
              <a:pPr>
                <a:defRPr/>
              </a:pPr>
              <a:t>8/22/2012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D3EABB10-D98F-4BB9-B168-074300FDC1D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7F1829B1-5E60-4B2E-BA60-7E7C088D6B04}" type="datetimeFigureOut">
              <a:rPr lang="en-US"/>
              <a:pPr>
                <a:defRPr/>
              </a:pPr>
              <a:t>8/22/2012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E8449882-A861-43A4-B6A1-CE6E43BAEA6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724384E4-D0CA-4F03-AB9C-4B2575E71DEC}" type="datetimeFigureOut">
              <a:rPr lang="en-US"/>
              <a:pPr>
                <a:defRPr/>
              </a:pPr>
              <a:t>8/22/2012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E9082B2D-D812-4CFD-A707-490B405392B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C24C4800-DC8F-458D-BED9-D5474C3D4754}" type="datetimeFigureOut">
              <a:rPr lang="en-US"/>
              <a:pPr>
                <a:defRPr/>
              </a:pPr>
              <a:t>8/22/2012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6B5D9F1B-E3BD-403E-99A4-A351A32C3FA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CC40ACA4-EF75-4F76-AD2E-FFE8A4E02677}" type="datetimeFigureOut">
              <a:rPr lang="en-US"/>
              <a:pPr>
                <a:defRPr/>
              </a:pPr>
              <a:t>8/22/2012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72F765EB-F6AB-40D6-8A84-05AFEF031E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email"/>
          <a:srcRect/>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60A8EA-6218-42F4-BC52-FC3097E78D9F}" type="datetimeFigureOut">
              <a:rPr lang="en-US"/>
              <a:pPr>
                <a:defRPr/>
              </a:pPr>
              <a:t>8/22/2012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9C6B52-092B-470F-9E05-244291029F2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C43F4E81-3DAD-4004-9F77-3DE8E370240B}" type="datetimeFigureOut">
              <a:rPr lang="en-US"/>
              <a:pPr>
                <a:defRPr/>
              </a:pPr>
              <a:t>8/22/2012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DC255257-B55E-4D88-95E9-5FE9478D8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761FE190-1B0B-4F20-9F8C-9B5B61F2A682}" type="datetimeFigureOut">
              <a:rPr lang="en-US"/>
              <a:pPr>
                <a:defRPr/>
              </a:pPr>
              <a:t>8/22/2012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63965272-4177-47CB-9D01-EC3470BFE7F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E3C9D44D-DA5F-469D-8DD8-DF63EFAB40A6}" type="datetimeFigureOut">
              <a:rPr lang="en-US"/>
              <a:pPr>
                <a:defRPr/>
              </a:pPr>
              <a:t>8/22/2012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6285368B-D816-46A0-8E0C-4B7A33A7BDA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303B62B1-B3E3-438D-A1E6-C19FF972B9AD}" type="datetimeFigureOut">
              <a:rPr lang="en-US"/>
              <a:pPr>
                <a:defRPr/>
              </a:pPr>
              <a:t>8/22/2012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36066358-FFD3-4F6C-B1DD-15BF4F2E6BC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60AB8255-C939-420B-8CCE-A40A1C419EDD}" type="datetimeFigureOut">
              <a:rPr lang="id-ID"/>
              <a:pPr>
                <a:defRPr/>
              </a:pPr>
              <a:t>22/08/2012</a:t>
            </a:fld>
            <a:endParaRPr lang="id-ID"/>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9" name="Slide Number Placeholder 10"/>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ACD044B0-B194-43A2-B7B8-B20F18177D31}" type="slidenum">
              <a:rPr lang="id-ID"/>
              <a:pPr>
                <a:defRPr/>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4BC22C8E-E92C-4672-8942-50AD6E7C3106}" type="datetimeFigureOut">
              <a:rPr lang="id-ID"/>
              <a:pPr>
                <a:defRPr/>
              </a:pPr>
              <a:t>22/08/2012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18BDF9A8-FBAF-4210-A8B4-A10CE733F0DB}" type="slidenum">
              <a:rPr lang="id-ID"/>
              <a:pPr>
                <a:defRPr/>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0026F4AC-0210-4AC4-B162-C9696E612113}" type="datetimeFigureOut">
              <a:rPr lang="id-ID"/>
              <a:pPr>
                <a:defRPr/>
              </a:pPr>
              <a:t>22/08/2012</a:t>
            </a:fld>
            <a:endParaRPr lang="id-ID"/>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91E4A09A-C54B-401C-BA7C-2CDE7E8CA854}" type="slidenum">
              <a:rPr lang="id-ID"/>
              <a:pPr>
                <a:defRPr/>
              </a:pPr>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5A5CE2FD-91DC-4A6F-8A5B-201C1F4D81B9}" type="datetimeFigureOut">
              <a:rPr lang="id-ID"/>
              <a:pPr>
                <a:defRPr/>
              </a:pPr>
              <a:t>22/08/2012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34F776FF-F010-40CD-A01B-D1F893CD1CCF}" type="slidenum">
              <a:rPr lang="id-ID"/>
              <a:pPr>
                <a:defRPr/>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73CEACB0-5AE6-485F-AE97-F732BBD890B4}" type="datetimeFigureOut">
              <a:rPr lang="id-ID"/>
              <a:pPr>
                <a:defRPr/>
              </a:pPr>
              <a:t>22/08/2012</a:t>
            </a:fld>
            <a:endParaRPr lang="id-ID"/>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5379DE0D-372D-4BD2-8292-3AB288BBF0A9}" type="slidenum">
              <a:rPr lang="id-ID"/>
              <a:pPr>
                <a:defRPr/>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13381AAF-EA28-4A3C-ADE5-0971DA95A8E9}" type="datetimeFigureOut">
              <a:rPr lang="id-ID"/>
              <a:pPr>
                <a:defRPr/>
              </a:pPr>
              <a:t>22/08/2012</a:t>
            </a:fld>
            <a:endParaRPr lang="id-ID"/>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F7697DD0-A005-4A6A-982E-A932A971E908}"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3784DB1E-7623-4810-AE67-6223C7A107A2}" type="datetimeFigureOut">
              <a:rPr lang="en-US"/>
              <a:pPr>
                <a:defRPr/>
              </a:pPr>
              <a:t>8/22/2012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39D0E4-89CC-4B5B-A167-2B6B040F779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8299E765-BF36-40CC-8D9F-64DB64FFFE36}" type="datetimeFigureOut">
              <a:rPr lang="id-ID"/>
              <a:pPr>
                <a:defRPr/>
              </a:pPr>
              <a:t>22/08/2012</a:t>
            </a:fld>
            <a:endParaRPr lang="id-ID"/>
          </a:p>
        </p:txBody>
      </p:sp>
      <p:sp>
        <p:nvSpPr>
          <p:cNvPr id="4" name="Footer Placeholder 2"/>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5"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B54837B2-9A59-4D7F-AE1C-65A0B88A38B0}" type="slidenum">
              <a:rPr lang="id-ID"/>
              <a:pPr>
                <a:defRPr/>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1A2C7712-AA09-4F56-8A9D-B29C19A05929}" type="datetimeFigureOut">
              <a:rPr lang="id-ID"/>
              <a:pPr>
                <a:defRPr/>
              </a:pPr>
              <a:t>22/08/2012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22BBB438-67EC-41D3-B851-6DA7312F2D7E}" type="slidenum">
              <a:rPr lang="id-ID"/>
              <a:pPr>
                <a:defRPr/>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FFA871DF-DE93-46F1-BC41-B5C5F72C04D9}" type="datetimeFigureOut">
              <a:rPr lang="id-ID"/>
              <a:pPr>
                <a:defRPr/>
              </a:pPr>
              <a:t>22/08/2012</a:t>
            </a:fld>
            <a:endParaRPr lang="id-ID"/>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3FAE347D-987F-4BE8-950E-5F131FFE936F}" type="slidenum">
              <a:rPr lang="id-ID"/>
              <a:pPr>
                <a:defRPr/>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45B77195-5F87-4948-96CA-D36CE376185F}" type="datetimeFigureOut">
              <a:rPr lang="id-ID"/>
              <a:pPr>
                <a:defRPr/>
              </a:pPr>
              <a:t>22/08/2012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099BF8BA-B3B5-4BA9-B793-24ED760785E8}" type="slidenum">
              <a:rPr lang="id-ID"/>
              <a:pPr>
                <a:defRPr/>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247AE418-3FED-42CA-B4D3-157AD5A8C78C}" type="datetimeFigureOut">
              <a:rPr lang="id-ID"/>
              <a:pPr>
                <a:defRPr/>
              </a:pPr>
              <a:t>22/08/2012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04AF7DAB-70EB-46B2-A3F4-FDAD1F640072}" type="slidenum">
              <a:rPr lang="id-ID"/>
              <a:pPr>
                <a:defRPr/>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4D02976-0AC8-4B81-A274-41A3A93F254F}" type="datetimeFigureOut">
              <a:rPr lang="id-ID"/>
              <a:pPr>
                <a:defRPr/>
              </a:pPr>
              <a:t>22/08/2012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20476AB-30EB-4876-A008-ED6E21292A0C}" type="slidenum">
              <a:rPr lang="id-ID"/>
              <a:pPr>
                <a:defRPr/>
              </a:pPr>
              <a:t>‹#›</a:t>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82DAB6-7063-42B5-BF51-7069F993D262}" type="datetimeFigureOut">
              <a:rPr lang="id-ID"/>
              <a:pPr>
                <a:defRPr/>
              </a:pPr>
              <a:t>22/08/2012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2BC6B65-B78D-4248-B378-4657945B034E}" type="slidenum">
              <a:rPr lang="id-ID"/>
              <a:pPr>
                <a:defRPr/>
              </a:pPr>
              <a:t>‹#›</a:t>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77D2A76-4E64-4098-9451-A234B046532C}" type="datetimeFigureOut">
              <a:rPr lang="id-ID"/>
              <a:pPr>
                <a:defRPr/>
              </a:pPr>
              <a:t>22/08/2012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99DCE99-3B46-4CB2-B02C-99993E5C02E2}" type="slidenum">
              <a:rPr lang="id-ID"/>
              <a:pPr>
                <a:defRPr/>
              </a:pPr>
              <a:t>‹#›</a:t>
            </a:fld>
            <a:endParaRPr lang="id-I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5CB116D-41C7-47F3-8A11-708942E138CF}" type="datetimeFigureOut">
              <a:rPr lang="id-ID"/>
              <a:pPr>
                <a:defRPr/>
              </a:pPr>
              <a:t>22/08/2012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4995E4C-08E2-42ED-82CA-42F4B7C6958F}" type="slidenum">
              <a:rPr lang="id-ID"/>
              <a:pPr>
                <a:defRPr/>
              </a:pPr>
              <a:t>‹#›</a:t>
            </a:fld>
            <a:endParaRPr lang="id-I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6BE6D4E-D5A6-43AB-8074-41E2DE81DFB6}" type="datetimeFigureOut">
              <a:rPr lang="id-ID"/>
              <a:pPr>
                <a:defRPr/>
              </a:pPr>
              <a:t>22/08/2012</a:t>
            </a:fld>
            <a:endParaRPr lang="id-ID"/>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B0B63D7-F36B-48E9-A0D4-05F0953B004F}"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72EAC24F-8751-4580-81E9-CF483F9F2E7B}" type="datetimeFigureOut">
              <a:rPr lang="en-US"/>
              <a:pPr>
                <a:defRPr/>
              </a:pPr>
              <a:t>8/22/2012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B630C5-D8B8-4EC2-91D3-2365E113722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E332730-9F48-4B19-900D-B6AB59E1FD6A}" type="datetimeFigureOut">
              <a:rPr lang="id-ID"/>
              <a:pPr>
                <a:defRPr/>
              </a:pPr>
              <a:t>22/08/2012</a:t>
            </a:fld>
            <a:endParaRPr lang="id-ID"/>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57154FD-5719-4710-9163-183276A76C6D}" type="slidenum">
              <a:rPr lang="id-ID"/>
              <a:pPr>
                <a:defRPr/>
              </a:pPr>
              <a:t>‹#›</a:t>
            </a:fld>
            <a:endParaRPr lang="id-I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E37DD36-E680-4ED9-9136-BF2545D57B38}" type="datetimeFigureOut">
              <a:rPr lang="id-ID"/>
              <a:pPr>
                <a:defRPr/>
              </a:pPr>
              <a:t>22/08/2012</a:t>
            </a:fld>
            <a:endParaRPr lang="id-ID"/>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3D39428-3BFF-4938-97E0-C76449C1A355}" type="slidenum">
              <a:rPr lang="id-ID"/>
              <a:pPr>
                <a:defRPr/>
              </a:pPr>
              <a:t>‹#›</a:t>
            </a:fld>
            <a:endParaRPr lang="id-I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D8FFD3A-5DB2-41B5-8973-5D636960D5A0}" type="datetimeFigureOut">
              <a:rPr lang="id-ID"/>
              <a:pPr>
                <a:defRPr/>
              </a:pPr>
              <a:t>22/08/2012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06FAB11-9FBB-4D7E-ADDD-E25C06F63E17}" type="slidenum">
              <a:rPr lang="id-ID"/>
              <a:pPr>
                <a:defRPr/>
              </a:pPr>
              <a:t>‹#›</a:t>
            </a:fld>
            <a:endParaRPr lang="id-I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837CD2D-5A1A-4C49-8288-AC93FE76F538}" type="datetimeFigureOut">
              <a:rPr lang="id-ID"/>
              <a:pPr>
                <a:defRPr/>
              </a:pPr>
              <a:t>22/08/2012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16CA15D-A350-4F67-9465-CF188818615F}" type="slidenum">
              <a:rPr lang="id-ID"/>
              <a:pPr>
                <a:defRPr/>
              </a:pPr>
              <a:t>‹#›</a:t>
            </a:fld>
            <a:endParaRPr lang="id-I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13F5F0B-F4BF-43BB-9068-42740702EE12}" type="datetimeFigureOut">
              <a:rPr lang="id-ID"/>
              <a:pPr>
                <a:defRPr/>
              </a:pPr>
              <a:t>22/08/2012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4AA2823-67CC-414B-8243-90DF2772E566}" type="slidenum">
              <a:rPr lang="id-ID"/>
              <a:pPr>
                <a:defRPr/>
              </a:pPr>
              <a:t>‹#›</a:t>
            </a:fld>
            <a:endParaRPr lang="id-I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E91091-B4D2-4EAC-B91C-71CD8A8F1831}" type="datetimeFigureOut">
              <a:rPr lang="id-ID"/>
              <a:pPr>
                <a:defRPr/>
              </a:pPr>
              <a:t>22/08/2012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49B00FE-245F-4E18-BD2F-9CEBDFB4A46E}"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792384D8-8237-415D-B9EE-E5CE807B4AF6}" type="datetimeFigureOut">
              <a:rPr lang="en-US"/>
              <a:pPr>
                <a:defRPr/>
              </a:pPr>
              <a:t>8/22/2012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D6269A-D006-4654-B880-22D64861DC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8350E9-27E9-463A-912B-CEA9F715775F}" type="datetimeFigureOut">
              <a:rPr lang="en-US"/>
              <a:pPr>
                <a:defRPr/>
              </a:pPr>
              <a:t>8/22/2012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22F157-998D-49DA-909C-F0D329FE24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21304F2-70B4-46AF-AF64-C778C0154715}" type="datetimeFigureOut">
              <a:rPr lang="en-US"/>
              <a:pPr>
                <a:defRPr/>
              </a:pPr>
              <a:t>8/22/2012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2AC6A25-4F1B-4354-8B3A-4E09628740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30F446A-5285-47B5-95F1-6BD40F18D95C}" type="datetimeFigureOut">
              <a:rPr lang="en-US"/>
              <a:pPr>
                <a:defRPr/>
              </a:pPr>
              <a:t>8/22/2012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E426F08-63EA-48F5-8C58-A9C28742E0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7B8DF11-B3B9-4737-AEE2-54932ECD8ADD}" type="datetimeFigureOut">
              <a:rPr lang="en-US"/>
              <a:pPr>
                <a:defRPr/>
              </a:pPr>
              <a:t>8/22/2012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0A2C30EE-F509-4104-B1B2-DF33BAB98FB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39" r:id="rId1"/>
    <p:sldLayoutId id="2147484432" r:id="rId2"/>
    <p:sldLayoutId id="2147484440" r:id="rId3"/>
    <p:sldLayoutId id="2147484433" r:id="rId4"/>
    <p:sldLayoutId id="2147484434" r:id="rId5"/>
    <p:sldLayoutId id="2147484435" r:id="rId6"/>
    <p:sldLayoutId id="2147484436" r:id="rId7"/>
    <p:sldLayoutId id="2147484441" r:id="rId8"/>
    <p:sldLayoutId id="2147484442" r:id="rId9"/>
    <p:sldLayoutId id="2147484437" r:id="rId10"/>
    <p:sldLayoutId id="2147484438"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0" name="Picture 11" descr="Firelight content.png"/>
          <p:cNvPicPr>
            <a:picLocks noChangeAspect="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4FBD6A43-C057-461B-AE9C-39A5B7E2F8B0}" type="datetimeFigureOut">
              <a:rPr lang="en-US"/>
              <a:pPr>
                <a:defRPr/>
              </a:pPr>
              <a:t>8/22/2012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CDA6C5DD-BE53-492F-A42D-62AFEBF5DDD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ransition spd="slow">
    <p:newsflash/>
  </p:transition>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11" descr="Firelight content.png"/>
          <p:cNvPicPr>
            <a:picLocks noChangeAspect="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882FB77A-2D04-47FE-B912-0F46EC22369B}" type="datetimeFigureOut">
              <a:rPr lang="en-US"/>
              <a:pPr>
                <a:defRPr/>
              </a:pPr>
              <a:t>8/22/2012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9758B55B-97F8-42AF-900E-348054771C2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4103"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Verdana"/>
              </a:defRPr>
            </a:lvl1pPr>
            <a:extLst/>
          </a:lstStyle>
          <a:p>
            <a:pPr>
              <a:defRPr/>
            </a:pPr>
            <a:fld id="{E923C521-0430-440C-A1D6-034FB8A57311}" type="datetimeFigureOut">
              <a:rPr lang="id-ID"/>
              <a:pPr>
                <a:defRPr/>
              </a:pPr>
              <a:t>22/08/2012</a:t>
            </a:fld>
            <a:endParaRPr lang="id-ID"/>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rgbClr val="E3DED1">
                    <a:shade val="50000"/>
                  </a:srgbClr>
                </a:solidFill>
                <a:latin typeface="Verdana"/>
              </a:defRPr>
            </a:lvl1pPr>
            <a:extLst/>
          </a:lstStyle>
          <a:p>
            <a:pPr>
              <a:defRPr/>
            </a:pPr>
            <a:endParaRPr lang="id-ID"/>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Verdana"/>
              </a:defRPr>
            </a:lvl1pPr>
            <a:extLst/>
          </a:lstStyle>
          <a:p>
            <a:pPr>
              <a:defRPr/>
            </a:pPr>
            <a:fld id="{FCB138FB-B022-4837-BECC-9A33DCF6A39B}"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1CFE398-D667-4902-9E2E-CAAF19D6AFDA}" type="datetimeFigureOut">
              <a:rPr lang="id-ID"/>
              <a:pPr>
                <a:defRPr/>
              </a:pPr>
              <a:t>22/08/2012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DCB03DC-3B21-4CBA-B410-6C1968D15DDC}"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audio" Target="file:///D:\data%20residen%20info\Lagu2%20utk%20Control%20Room\Forever%20Now\05%20-%20Love%20In%20A%20Peaceful%20World.mp3"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audio" Target="file:///D:\data%20residen%20info\Lagu2%20utk%20Control%20Room\Millennium%20Edition\03%20-%20Running%20In%20The%20Family.mp3" TargetMode="External"/><Relationship Id="rId5" Type="http://schemas.openxmlformats.org/officeDocument/2006/relationships/image" Target="../media/image8.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17.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8100000" scaled="1"/>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22860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a:latin typeface="Footlight MT Light" pitchFamily="18" charset="0"/>
                <a:ea typeface="Calibri" pitchFamily="34" charset="0"/>
                <a:cs typeface="Times New Roman" pitchFamily="18" charset="0"/>
              </a:rPr>
              <a:t>(</a:t>
            </a:r>
            <a:r>
              <a:rPr lang="en-US" sz="2000" b="1" dirty="0" err="1">
                <a:latin typeface="Footlight MT Light" pitchFamily="18" charset="0"/>
                <a:ea typeface="Calibri" pitchFamily="34" charset="0"/>
                <a:cs typeface="Times New Roman" pitchFamily="18" charset="0"/>
              </a:rPr>
              <a:t>Agustus</a:t>
            </a:r>
            <a:r>
              <a:rPr lang="en-US" sz="2000" b="1" dirty="0">
                <a:latin typeface="Footlight MT Light" pitchFamily="18" charset="0"/>
                <a:ea typeface="Calibri" pitchFamily="34" charset="0"/>
                <a:cs typeface="Times New Roman" pitchFamily="18" charset="0"/>
              </a:rPr>
              <a:t>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993775"/>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609600" y="1027113"/>
            <a:ext cx="8181975" cy="5754687"/>
          </a:xfrm>
          <a:prstGeom prst="rect">
            <a:avLst/>
          </a:prstGeom>
          <a:noFill/>
          <a:ln w="9525">
            <a:noFill/>
            <a:miter lim="800000"/>
            <a:headEnd/>
            <a:tailEnd/>
          </a:ln>
        </p:spPr>
        <p:txBody>
          <a:bodyPr>
            <a:spAutoFit/>
          </a:bodyPr>
          <a:lstStyle/>
          <a:p>
            <a:r>
              <a:rPr lang="en-US" sz="2600" u="sng" dirty="0" err="1">
                <a:latin typeface="Brush Script MT" pitchFamily="66" charset="0"/>
              </a:rPr>
              <a:t>Pesan</a:t>
            </a:r>
            <a:r>
              <a:rPr lang="en-US" sz="2600" u="sng" dirty="0">
                <a:latin typeface="Brush Script MT" pitchFamily="66" charset="0"/>
              </a:rPr>
              <a:t> </a:t>
            </a:r>
            <a:r>
              <a:rPr lang="en-US" sz="2600" u="sng" dirty="0" err="1">
                <a:latin typeface="Brush Script MT" pitchFamily="66" charset="0"/>
              </a:rPr>
              <a:t>dari</a:t>
            </a:r>
            <a:r>
              <a:rPr lang="en-US" sz="2600" u="sng" dirty="0">
                <a:latin typeface="Brush Script MT" pitchFamily="66" charset="0"/>
              </a:rPr>
              <a:t> GM .</a:t>
            </a:r>
          </a:p>
          <a:p>
            <a:endParaRPr lang="en-US" sz="600" dirty="0"/>
          </a:p>
          <a:p>
            <a:r>
              <a:rPr lang="en-US" sz="2000" b="1" dirty="0">
                <a:latin typeface="Times New Roman" pitchFamily="18" charset="0"/>
                <a:cs typeface="Times New Roman" pitchFamily="18" charset="0"/>
              </a:rPr>
              <a:t>Resident yang </a:t>
            </a:r>
            <a:r>
              <a:rPr lang="en-US" sz="2000" b="1" dirty="0" err="1">
                <a:latin typeface="Times New Roman" pitchFamily="18" charset="0"/>
                <a:cs typeface="Times New Roman" pitchFamily="18" charset="0"/>
              </a:rPr>
              <a:t>Terhormat</a:t>
            </a:r>
            <a:r>
              <a:rPr lang="en-US" sz="2000" b="1" dirty="0">
                <a:latin typeface="Times New Roman" pitchFamily="18" charset="0"/>
                <a:cs typeface="Times New Roman" pitchFamily="18" charset="0"/>
              </a:rPr>
              <a:t>,</a:t>
            </a:r>
          </a:p>
          <a:p>
            <a:endParaRPr lang="en-US" sz="8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Kita </a:t>
            </a:r>
            <a:r>
              <a:rPr lang="en-US" sz="2000" b="1" dirty="0" err="1">
                <a:latin typeface="Times New Roman" pitchFamily="18" charset="0"/>
                <a:cs typeface="Times New Roman" pitchFamily="18" charset="0"/>
              </a:rPr>
              <a:t>telah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memasuki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bulan</a:t>
            </a:r>
            <a:r>
              <a:rPr lang="en-US" sz="2000" b="1" dirty="0">
                <a:latin typeface="Times New Roman" pitchFamily="18" charset="0"/>
                <a:cs typeface="Times New Roman" pitchFamily="18" charset="0"/>
              </a:rPr>
              <a:t> Ramadan yang </a:t>
            </a:r>
            <a:r>
              <a:rPr lang="en-US" sz="2000" b="1" dirty="0" err="1">
                <a:latin typeface="Times New Roman" pitchFamily="18" charset="0"/>
                <a:cs typeface="Times New Roman" pitchFamily="18" charset="0"/>
              </a:rPr>
              <a:t>sangat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Khusus</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Suci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bagi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Umat</a:t>
            </a:r>
            <a:r>
              <a:rPr lang="en-US" sz="2000" b="1" dirty="0">
                <a:latin typeface="Times New Roman" pitchFamily="18" charset="0"/>
                <a:cs typeface="Times New Roman" pitchFamily="18" charset="0"/>
              </a:rPr>
              <a:t> Islam, </a:t>
            </a:r>
            <a:r>
              <a:rPr lang="en-US" sz="2000" b="1" dirty="0" err="1">
                <a:latin typeface="Times New Roman" pitchFamily="18" charset="0"/>
                <a:cs typeface="Times New Roman" pitchFamily="18" charset="0"/>
              </a:rPr>
              <a:t>kita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patut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menghormati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turut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dalam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kebahagiaanya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yaitu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bahagia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dalam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meningkatkan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Ibadah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Bahagia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Berbagi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Bahagia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Beramal</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Bahagia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Bersedekah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tentunya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bahagia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karena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pada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akhirnya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dapat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saling</a:t>
            </a:r>
            <a:r>
              <a:rPr lang="en-US" sz="2000" b="1" dirty="0">
                <a:latin typeface="Times New Roman" pitchFamily="18" charset="0"/>
                <a:cs typeface="Times New Roman" pitchFamily="18" charset="0"/>
              </a:rPr>
              <a:t> MEMAAFKAN SESAMA </a:t>
            </a:r>
            <a:r>
              <a:rPr lang="en-US" sz="2000" b="1" dirty="0" err="1">
                <a:latin typeface="Times New Roman" pitchFamily="18" charset="0"/>
                <a:cs typeface="Times New Roman" pitchFamily="18" charset="0"/>
              </a:rPr>
              <a:t>dan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membersihkan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diri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dari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segala</a:t>
            </a:r>
            <a:r>
              <a:rPr lang="en-US" sz="2000" b="1" dirty="0">
                <a:latin typeface="Times New Roman" pitchFamily="18" charset="0"/>
                <a:cs typeface="Times New Roman" pitchFamily="18" charset="0"/>
              </a:rPr>
              <a:t> KESALAHAN, KEKURANGAN &amp; DOSA.</a:t>
            </a:r>
          </a:p>
          <a:p>
            <a:endParaRPr lang="en-US" sz="8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Itulah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makna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besar</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Bulan</a:t>
            </a:r>
            <a:r>
              <a:rPr lang="en-US" sz="2000" b="1" dirty="0">
                <a:latin typeface="Times New Roman" pitchFamily="18" charset="0"/>
                <a:cs typeface="Times New Roman" pitchFamily="18" charset="0"/>
              </a:rPr>
              <a:t> Ramadan </a:t>
            </a:r>
            <a:r>
              <a:rPr lang="en-US" sz="2000" b="1" dirty="0" err="1">
                <a:latin typeface="Times New Roman" pitchFamily="18" charset="0"/>
                <a:cs typeface="Times New Roman" pitchFamily="18" charset="0"/>
              </a:rPr>
              <a:t>ini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kami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berharap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seluruh</a:t>
            </a:r>
            <a:r>
              <a:rPr lang="en-US" sz="2000" b="1" dirty="0">
                <a:latin typeface="Times New Roman" pitchFamily="18" charset="0"/>
                <a:cs typeface="Times New Roman" pitchFamily="18" charset="0"/>
              </a:rPr>
              <a:t> Resident </a:t>
            </a:r>
            <a:r>
              <a:rPr lang="en-US" sz="2000" b="1" dirty="0" err="1">
                <a:latin typeface="Times New Roman" pitchFamily="18" charset="0"/>
                <a:cs typeface="Times New Roman" pitchFamily="18" charset="0"/>
              </a:rPr>
              <a:t>juga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mendapat</a:t>
            </a:r>
            <a:r>
              <a:rPr lang="en-US" sz="2000" b="1" dirty="0">
                <a:latin typeface="Times New Roman" pitchFamily="18" charset="0"/>
                <a:cs typeface="Times New Roman" pitchFamily="18" charset="0"/>
              </a:rPr>
              <a:t> KEBAHAGIAAN yang </a:t>
            </a:r>
            <a:r>
              <a:rPr lang="en-US" sz="2000" b="1" dirty="0" err="1">
                <a:latin typeface="Times New Roman" pitchFamily="18" charset="0"/>
                <a:cs typeface="Times New Roman" pitchFamily="18" charset="0"/>
              </a:rPr>
              <a:t>sama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Selamat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menunaikan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Ibadah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puasa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bagi</a:t>
            </a:r>
            <a:r>
              <a:rPr lang="en-US" sz="2000" b="1" dirty="0">
                <a:latin typeface="Times New Roman" pitchFamily="18" charset="0"/>
                <a:cs typeface="Times New Roman" pitchFamily="18" charset="0"/>
              </a:rPr>
              <a:t> yang </a:t>
            </a:r>
            <a:r>
              <a:rPr lang="en-US" sz="2000" b="1" dirty="0" err="1">
                <a:latin typeface="Times New Roman" pitchFamily="18" charset="0"/>
                <a:cs typeface="Times New Roman" pitchFamily="18" charset="0"/>
              </a:rPr>
              <a:t>menjalankannya</a:t>
            </a:r>
            <a:r>
              <a:rPr lang="en-US" sz="2000" b="1" dirty="0">
                <a:latin typeface="Times New Roman" pitchFamily="18" charset="0"/>
                <a:cs typeface="Times New Roman" pitchFamily="18" charset="0"/>
              </a:rPr>
              <a:t>.  </a:t>
            </a:r>
          </a:p>
          <a:p>
            <a:r>
              <a:rPr lang="en-US" sz="2000" b="1" dirty="0" err="1">
                <a:latin typeface="Times New Roman" pitchFamily="18" charset="0"/>
                <a:cs typeface="Times New Roman" pitchFamily="18" charset="0"/>
              </a:rPr>
              <a:t>Untuk</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terus</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meningkatkan</a:t>
            </a:r>
            <a:r>
              <a:rPr lang="en-US" sz="2000" b="1" dirty="0">
                <a:latin typeface="Times New Roman" pitchFamily="18" charset="0"/>
                <a:cs typeface="Times New Roman" pitchFamily="18" charset="0"/>
              </a:rPr>
              <a:t> &amp; </a:t>
            </a:r>
            <a:r>
              <a:rPr lang="en-US" sz="2000" b="1" dirty="0" err="1">
                <a:latin typeface="Times New Roman" pitchFamily="18" charset="0"/>
                <a:cs typeface="Times New Roman" pitchFamily="18" charset="0"/>
              </a:rPr>
              <a:t>Menyempurnakan</a:t>
            </a:r>
            <a:r>
              <a:rPr lang="en-US" sz="2000" b="1" dirty="0">
                <a:latin typeface="Times New Roman" pitchFamily="18" charset="0"/>
                <a:cs typeface="Times New Roman" pitchFamily="18" charset="0"/>
              </a:rPr>
              <a:t> PELAYANAN, </a:t>
            </a:r>
            <a:r>
              <a:rPr lang="en-US" sz="2000" b="1" dirty="0" err="1">
                <a:latin typeface="Times New Roman" pitchFamily="18" charset="0"/>
                <a:cs typeface="Times New Roman" pitchFamily="18" charset="0"/>
              </a:rPr>
              <a:t>sampaikan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setiap</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Masukan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Keluhan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atau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hal-hal</a:t>
            </a:r>
            <a:r>
              <a:rPr lang="en-US" sz="2000" b="1" dirty="0">
                <a:latin typeface="Times New Roman" pitchFamily="18" charset="0"/>
                <a:cs typeface="Times New Roman" pitchFamily="18" charset="0"/>
              </a:rPr>
              <a:t> yang </a:t>
            </a:r>
            <a:r>
              <a:rPr lang="en-US" sz="2000" b="1" dirty="0" err="1">
                <a:latin typeface="Times New Roman" pitchFamily="18" charset="0"/>
                <a:cs typeface="Times New Roman" pitchFamily="18" charset="0"/>
              </a:rPr>
              <a:t>ingin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ditanyakan</a:t>
            </a:r>
            <a:r>
              <a:rPr lang="en-US" sz="2000" b="1" dirty="0">
                <a:latin typeface="Times New Roman" pitchFamily="18" charset="0"/>
                <a:cs typeface="Times New Roman" pitchFamily="18" charset="0"/>
              </a:rPr>
              <a:t>, HANYA KEPADA Condominium Management, </a:t>
            </a:r>
            <a:r>
              <a:rPr lang="en-US" sz="2000" b="1" dirty="0" err="1">
                <a:latin typeface="Times New Roman" pitchFamily="18" charset="0"/>
                <a:cs typeface="Times New Roman" pitchFamily="18" charset="0"/>
              </a:rPr>
              <a:t>karena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kami</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berkomitmen</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untuk</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memberikan</a:t>
            </a:r>
            <a:r>
              <a:rPr lang="en-US" sz="2000" b="1" dirty="0">
                <a:latin typeface="Times New Roman" pitchFamily="18" charset="0"/>
                <a:cs typeface="Times New Roman" pitchFamily="18" charset="0"/>
              </a:rPr>
              <a:t> LAYANAN TERBAIK.</a:t>
            </a:r>
          </a:p>
          <a:p>
            <a:endParaRPr lang="en-US" sz="400" b="1" dirty="0">
              <a:solidFill>
                <a:srgbClr val="FFFF00"/>
              </a:solidFill>
              <a:latin typeface="Times New Roman" pitchFamily="18" charset="0"/>
              <a:cs typeface="Times New Roman" pitchFamily="18" charset="0"/>
            </a:endParaRPr>
          </a:p>
          <a:p>
            <a:endParaRPr lang="en-US" sz="400" b="1" dirty="0">
              <a:solidFill>
                <a:srgbClr val="FFFF00"/>
              </a:solidFill>
              <a:latin typeface="Times New Roman" pitchFamily="18" charset="0"/>
              <a:cs typeface="Times New Roman" pitchFamily="18" charset="0"/>
            </a:endParaRPr>
          </a:p>
          <a:p>
            <a:r>
              <a:rPr lang="en-US" sz="1600" b="1" dirty="0">
                <a:solidFill>
                  <a:srgbClr val="FFFF00"/>
                </a:solidFill>
                <a:latin typeface="Times New Roman" pitchFamily="18" charset="0"/>
                <a:cs typeface="Times New Roman" pitchFamily="18" charset="0"/>
              </a:rPr>
              <a:t>Salam,</a:t>
            </a:r>
          </a:p>
          <a:p>
            <a:r>
              <a:rPr lang="en-US" sz="1600" b="1" dirty="0">
                <a:solidFill>
                  <a:srgbClr val="FFFF00"/>
                </a:solidFill>
                <a:latin typeface="Times New Roman" pitchFamily="18" charset="0"/>
                <a:cs typeface="Times New Roman" pitchFamily="18" charset="0"/>
              </a:rPr>
              <a:t>Teddy Sinaga</a:t>
            </a:r>
          </a:p>
        </p:txBody>
      </p:sp>
      <p:pic>
        <p:nvPicPr>
          <p:cNvPr id="5" name="05 - Love In A Peaceful World.mp3">
            <a:hlinkClick r:id="" action="ppaction://media"/>
          </p:cNvPr>
          <p:cNvPicPr>
            <a:picLocks noRot="1" noChangeAspect="1"/>
          </p:cNvPicPr>
          <p:nvPr>
            <a:audioFile r:link="rId1"/>
          </p:nvPr>
        </p:nvPicPr>
        <p:blipFill>
          <a:blip r:embed="rId4" cstate="email"/>
          <a:srcRect/>
          <a:stretch>
            <a:fillRect/>
          </a:stretch>
        </p:blipFill>
        <p:spPr bwMode="auto">
          <a:xfrm>
            <a:off x="8839200" y="0"/>
            <a:ext cx="304800" cy="304800"/>
          </a:xfrm>
          <a:prstGeom prst="rect">
            <a:avLst/>
          </a:prstGeom>
          <a:noFill/>
          <a:ln w="9525">
            <a:noFill/>
            <a:miter lim="800000"/>
            <a:headEnd/>
            <a:tailEnd/>
          </a:ln>
        </p:spPr>
      </p:pic>
    </p:spTree>
  </p:cSld>
  <p:clrMapOvr>
    <a:masterClrMapping/>
  </p:clrMapOvr>
  <p:transition spd="slow" advClick="0" advTm="4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pic>
        <p:nvPicPr>
          <p:cNvPr id="11" name="Picture 10" descr="Untitled-2.jpg"/>
          <p:cNvPicPr>
            <a:picLocks noChangeAspect="1"/>
          </p:cNvPicPr>
          <p:nvPr/>
        </p:nvPicPr>
        <p:blipFill>
          <a:blip r:embed="rId3" cstate="email"/>
          <a:stretch>
            <a:fillRect/>
          </a:stretch>
        </p:blipFill>
        <p:spPr>
          <a:xfrm>
            <a:off x="394086" y="1892892"/>
            <a:ext cx="2655823" cy="2602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13" name="Rectangle 12"/>
          <p:cNvSpPr/>
          <p:nvPr/>
        </p:nvSpPr>
        <p:spPr>
          <a:xfrm>
            <a:off x="1447800" y="2003425"/>
            <a:ext cx="7302500" cy="39401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Kami</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masih</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melihat</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beberapa</a:t>
            </a:r>
            <a:endParaRPr lang="en-US" sz="2800" b="1" dirty="0">
              <a:solidFill>
                <a:schemeClr val="tx1"/>
              </a:solidFill>
              <a:effectLst>
                <a:outerShdw blurRad="38100" dist="38100" dir="2700000" algn="tl">
                  <a:srgbClr val="000000">
                    <a:alpha val="43137"/>
                  </a:srgbClr>
                </a:outerShdw>
              </a:effectLst>
              <a:latin typeface="Rockwell" pitchFamily="18" charset="0"/>
            </a:endParaRPr>
          </a:p>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Kartu</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Akses</a:t>
            </a:r>
            <a:r>
              <a:rPr lang="en-US" sz="2800" b="1" dirty="0">
                <a:solidFill>
                  <a:schemeClr val="tx1"/>
                </a:solidFill>
                <a:effectLst>
                  <a:outerShdw blurRad="38100" dist="38100" dir="2700000" algn="tl">
                    <a:srgbClr val="000000">
                      <a:alpha val="43137"/>
                    </a:srgbClr>
                  </a:outerShdw>
                </a:effectLst>
                <a:latin typeface="Rockwell" pitchFamily="18" charset="0"/>
              </a:rPr>
              <a:t> RESIDENT yang </a:t>
            </a:r>
            <a:r>
              <a:rPr lang="en-US" sz="2800" b="1" dirty="0">
                <a:solidFill>
                  <a:srgbClr val="FFFF00"/>
                </a:solidFill>
                <a:effectLst>
                  <a:outerShdw blurRad="38100" dist="38100" dir="2700000" algn="tl">
                    <a:srgbClr val="000000">
                      <a:alpha val="43137"/>
                    </a:srgbClr>
                  </a:outerShdw>
                </a:effectLst>
                <a:latin typeface="Rockwell" pitchFamily="18" charset="0"/>
              </a:rPr>
              <a:t>DIPINJAMKAN</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kepada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orang</a:t>
            </a:r>
            <a:r>
              <a:rPr lang="en-US" sz="2800" b="1" dirty="0">
                <a:solidFill>
                  <a:schemeClr val="tx1"/>
                </a:solidFill>
                <a:effectLst>
                  <a:outerShdw blurRad="38100" dist="38100" dir="2700000" algn="tl">
                    <a:srgbClr val="000000">
                      <a:alpha val="43137"/>
                    </a:srgbClr>
                  </a:outerShdw>
                </a:effectLst>
                <a:latin typeface="Rockwell" pitchFamily="18" charset="0"/>
              </a:rPr>
              <a:t> lain.</a:t>
            </a:r>
          </a:p>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Untuk</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alasan</a:t>
            </a:r>
            <a:r>
              <a:rPr lang="en-US" sz="2800" b="1" dirty="0">
                <a:solidFill>
                  <a:schemeClr val="tx1"/>
                </a:solidFill>
                <a:effectLst>
                  <a:outerShdw blurRad="38100" dist="38100" dir="2700000" algn="tl">
                    <a:srgbClr val="000000">
                      <a:alpha val="43137"/>
                    </a:srgbClr>
                  </a:outerShdw>
                </a:effectLst>
                <a:latin typeface="Rockwell" pitchFamily="18" charset="0"/>
              </a:rPr>
              <a:t> KEAMANAN BERSAMA, </a:t>
            </a:r>
            <a:r>
              <a:rPr lang="en-US" sz="2800" b="1" dirty="0" err="1">
                <a:solidFill>
                  <a:schemeClr val="tx1"/>
                </a:solidFill>
                <a:effectLst>
                  <a:outerShdw blurRad="38100" dist="38100" dir="2700000" algn="tl">
                    <a:srgbClr val="000000">
                      <a:alpha val="43137"/>
                    </a:srgbClr>
                  </a:outerShdw>
                </a:effectLst>
                <a:latin typeface="Rockwell" pitchFamily="18" charset="0"/>
              </a:rPr>
              <a:t>Mohon</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untuk</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tidak</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meminjamkannya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kepada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siapapun</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sesuai</a:t>
            </a:r>
            <a:r>
              <a:rPr lang="en-US" sz="2800" b="1" dirty="0">
                <a:solidFill>
                  <a:schemeClr val="tx1"/>
                </a:solidFill>
                <a:effectLst>
                  <a:outerShdw blurRad="38100" dist="38100" dir="2700000" algn="tl">
                    <a:srgbClr val="000000">
                      <a:alpha val="43137"/>
                    </a:srgbClr>
                  </a:outerShdw>
                </a:effectLst>
                <a:latin typeface="Rockwell" pitchFamily="18" charset="0"/>
              </a:rPr>
              <a:t> </a:t>
            </a:r>
          </a:p>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aturan</a:t>
            </a:r>
            <a:r>
              <a:rPr lang="en-US" sz="2800" b="1" dirty="0">
                <a:solidFill>
                  <a:schemeClr val="tx1"/>
                </a:solidFill>
                <a:effectLst>
                  <a:outerShdw blurRad="38100" dist="38100" dir="2700000" algn="tl">
                    <a:srgbClr val="000000">
                      <a:alpha val="43137"/>
                    </a:srgbClr>
                  </a:outerShdw>
                </a:effectLst>
                <a:latin typeface="Rockwell" pitchFamily="18" charset="0"/>
              </a:rPr>
              <a:t> yang </a:t>
            </a:r>
            <a:r>
              <a:rPr lang="en-US" sz="2800" b="1" dirty="0" err="1">
                <a:solidFill>
                  <a:schemeClr val="tx1"/>
                </a:solidFill>
                <a:effectLst>
                  <a:outerShdw blurRad="38100" dist="38100" dir="2700000" algn="tl">
                    <a:srgbClr val="000000">
                      <a:alpha val="43137"/>
                    </a:srgbClr>
                  </a:outerShdw>
                </a:effectLst>
                <a:latin typeface="Rockwell" pitchFamily="18" charset="0"/>
              </a:rPr>
              <a:t>telah</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kita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sampaikan</a:t>
            </a:r>
            <a:r>
              <a:rPr lang="en-US" sz="2800" b="1" dirty="0">
                <a:solidFill>
                  <a:schemeClr val="tx1"/>
                </a:solidFill>
                <a:effectLst>
                  <a:outerShdw blurRad="38100" dist="38100" dir="2700000" algn="tl">
                    <a:srgbClr val="000000">
                      <a:alpha val="43137"/>
                    </a:srgbClr>
                  </a:outerShdw>
                </a:effectLst>
                <a:latin typeface="Rockwell" pitchFamily="18" charset="0"/>
              </a:rPr>
              <a:t>.</a:t>
            </a:r>
          </a:p>
        </p:txBody>
      </p:sp>
      <p:grpSp>
        <p:nvGrpSpPr>
          <p:cNvPr id="66564" name="Group 13"/>
          <p:cNvGrpSpPr>
            <a:grpSpLocks/>
          </p:cNvGrpSpPr>
          <p:nvPr/>
        </p:nvGrpSpPr>
        <p:grpSpPr bwMode="auto">
          <a:xfrm>
            <a:off x="733425" y="168275"/>
            <a:ext cx="7696200" cy="1231900"/>
            <a:chOff x="609600" y="200025"/>
            <a:chExt cx="7696200" cy="1231900"/>
          </a:xfrm>
        </p:grpSpPr>
        <p:grpSp>
          <p:nvGrpSpPr>
            <p:cNvPr id="66566"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6567" name="Picture 2" descr="H:\GMTS\Logo Cambridge\CAMBRIDGE-4.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66568" name="Rectangle 14"/>
            <p:cNvSpPr>
              <a:spLocks noChangeArrowheads="1"/>
            </p:cNvSpPr>
            <p:nvPr/>
          </p:nvSpPr>
          <p:spPr bwMode="auto">
            <a:xfrm>
              <a:off x="5286702" y="741363"/>
              <a:ext cx="1761060" cy="461665"/>
            </a:xfrm>
            <a:prstGeom prst="rect">
              <a:avLst/>
            </a:prstGeom>
            <a:noFill/>
            <a:ln w="9525">
              <a:noFill/>
              <a:miter lim="800000"/>
              <a:headEnd/>
              <a:tailEnd/>
            </a:ln>
          </p:spPr>
          <p:txBody>
            <a:bodyPr wrap="none">
              <a:spAutoFit/>
            </a:bodyPr>
            <a:lstStyle/>
            <a:p>
              <a:r>
                <a:rPr lang="en-US" sz="2400" b="1">
                  <a:solidFill>
                    <a:srgbClr val="006600"/>
                  </a:solidFill>
                  <a:latin typeface="Cambria" pitchFamily="18" charset="0"/>
                </a:rPr>
                <a:t>HIMBAUAN</a:t>
              </a:r>
              <a:endParaRPr lang="id-ID"/>
            </a:p>
          </p:txBody>
        </p:sp>
      </p:grpSp>
      <p:pic>
        <p:nvPicPr>
          <p:cNvPr id="12" name="03 - Running In The Family.mp3">
            <a:hlinkClick r:id="" action="ppaction://media"/>
          </p:cNvPr>
          <p:cNvPicPr>
            <a:picLocks noRot="1" noChangeAspect="1"/>
          </p:cNvPicPr>
          <p:nvPr>
            <a:audioFile r:link="rId1"/>
          </p:nvPr>
        </p:nvPicPr>
        <p:blipFill>
          <a:blip r:embed="rId5" cstate="email"/>
          <a:srcRect/>
          <a:stretch>
            <a:fillRect/>
          </a:stretch>
        </p:blipFill>
        <p:spPr bwMode="auto">
          <a:xfrm>
            <a:off x="8839200" y="0"/>
            <a:ext cx="304800" cy="304800"/>
          </a:xfrm>
          <a:prstGeom prst="rect">
            <a:avLst/>
          </a:prstGeom>
          <a:noFill/>
          <a:ln w="9525">
            <a:noFill/>
            <a:miter lim="800000"/>
            <a:headEnd/>
            <a:tailEnd/>
          </a:ln>
        </p:spPr>
      </p:pic>
    </p:spTree>
  </p:cSld>
  <p:clrMapOvr>
    <a:masterClrMapping/>
  </p:clrMapOvr>
  <p:transition spd="slow" advClick="0" advTm="2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7"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0" fill="hold"/>
                                        <p:tgtEl>
                                          <p:spTgt spid="13"/>
                                        </p:tgtEl>
                                        <p:attrNameLst>
                                          <p:attrName>ppt_x</p:attrName>
                                        </p:attrNameLst>
                                      </p:cBhvr>
                                      <p:tavLst>
                                        <p:tav tm="0">
                                          <p:val>
                                            <p:strVal val="0-#ppt_w/2"/>
                                          </p:val>
                                        </p:tav>
                                        <p:tav tm="100000">
                                          <p:val>
                                            <p:strVal val="#ppt_x"/>
                                          </p:val>
                                        </p:tav>
                                      </p:tavLst>
                                    </p:anim>
                                    <p:anim calcmode="lin" valueType="num">
                                      <p:cBhvr additive="base">
                                        <p:cTn id="15"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10" showWhenStopped="0">
                <p:cTn id="16"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66700" y="76200"/>
            <a:ext cx="8604250" cy="6553200"/>
            <a:chOff x="266472" y="200025"/>
            <a:chExt cx="8604260" cy="6553200"/>
          </a:xfrm>
        </p:grpSpPr>
        <p:grpSp>
          <p:nvGrpSpPr>
            <p:cNvPr id="67587" name="Group 6"/>
            <p:cNvGrpSpPr>
              <a:grpSpLocks/>
            </p:cNvGrpSpPr>
            <p:nvPr/>
          </p:nvGrpSpPr>
          <p:grpSpPr bwMode="auto">
            <a:xfrm>
              <a:off x="609600" y="200025"/>
              <a:ext cx="7696200" cy="1231900"/>
              <a:chOff x="914400" y="4822208"/>
              <a:chExt cx="7696200" cy="1232848"/>
            </a:xfrm>
          </p:grpSpPr>
          <p:sp>
            <p:nvSpPr>
              <p:cNvPr id="12" name="Round Diagonal Corner Rectangle 11"/>
              <p:cNvSpPr/>
              <p:nvPr/>
            </p:nvSpPr>
            <p:spPr>
              <a:xfrm>
                <a:off x="914172" y="5341720"/>
                <a:ext cx="7253296"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3" name="Round Diagonal Corner Rectangle 12"/>
              <p:cNvSpPr/>
              <p:nvPr/>
            </p:nvSpPr>
            <p:spPr>
              <a:xfrm>
                <a:off x="990372" y="5232098"/>
                <a:ext cx="7510472"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4" name="Oval 13"/>
              <p:cNvSpPr/>
              <p:nvPr/>
            </p:nvSpPr>
            <p:spPr>
              <a:xfrm>
                <a:off x="7314979" y="4822208"/>
                <a:ext cx="1295402"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7588"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0" name="Rectangle 14"/>
            <p:cNvSpPr>
              <a:spLocks noChangeArrowheads="1"/>
            </p:cNvSpPr>
            <p:nvPr/>
          </p:nvSpPr>
          <p:spPr bwMode="auto">
            <a:xfrm>
              <a:off x="5181378" y="755650"/>
              <a:ext cx="1954215"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sp>
          <p:nvSpPr>
            <p:cNvPr id="11" name="Subtitle 2"/>
            <p:cNvSpPr txBox="1">
              <a:spLocks/>
            </p:cNvSpPr>
            <p:nvPr/>
          </p:nvSpPr>
          <p:spPr>
            <a:xfrm>
              <a:off x="266472" y="1571625"/>
              <a:ext cx="8604260" cy="5181600"/>
            </a:xfrm>
            <a:prstGeom prst="rect">
              <a:avLst/>
            </a:prstGeom>
          </p:spPr>
          <p:txBody>
            <a:bodyPr/>
            <a:lstStyle/>
            <a:p>
              <a:pPr marL="342900" indent="-342900" eaLnBrk="0" hangingPunct="0">
                <a:spcBef>
                  <a:spcPts val="600"/>
                </a:spcBef>
                <a:defRPr/>
              </a:pPr>
              <a:r>
                <a:rPr lang="en-US" sz="2400" b="1" dirty="0">
                  <a:effectLst>
                    <a:outerShdw blurRad="38100" dist="38100" dir="2700000" algn="tl">
                      <a:srgbClr val="000000">
                        <a:alpha val="43137"/>
                      </a:srgbClr>
                    </a:outerShdw>
                  </a:effectLst>
                  <a:latin typeface="Berlin Sans FB Demi" pitchFamily="34" charset="0"/>
                </a:rPr>
                <a:t>PENGGUNAAN LOBBY &amp; CORRIDOR </a:t>
              </a:r>
              <a:r>
                <a:rPr lang="en-US" sz="2400" b="1" dirty="0">
                  <a:solidFill>
                    <a:srgbClr val="FF0000"/>
                  </a:solidFill>
                  <a:effectLst>
                    <a:outerShdw blurRad="38100" dist="38100" dir="2700000" algn="tl">
                      <a:srgbClr val="000000">
                        <a:alpha val="43137"/>
                      </a:srgbClr>
                    </a:outerShdw>
                  </a:effectLst>
                  <a:latin typeface="Berlin Sans FB Demi" pitchFamily="34" charset="0"/>
                </a:rPr>
                <a:t>MASIH TERJADI</a:t>
              </a:r>
            </a:p>
            <a:p>
              <a:pPr marL="342900" indent="-342900" eaLnBrk="0" hangingPunct="0">
                <a:spcBef>
                  <a:spcPts val="600"/>
                </a:spcBef>
                <a:defRPr/>
              </a:pP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Mohon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dukungan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Resident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untuk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a:t>
              </a:r>
            </a:p>
            <a:p>
              <a:pPr marL="541782" indent="-514350" eaLnBrk="0" hangingPunct="0">
                <a:spcBef>
                  <a:spcPts val="600"/>
                </a:spcBef>
                <a:buFont typeface="+mj-lt"/>
                <a:buAutoNum type="arabicPeriod"/>
                <a:defRPr/>
              </a:pP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Tidak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meletakan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barang-barang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pribadi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luar</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pintu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Unit /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sepanjang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Corridor, yang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tentunya</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akan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mengganggu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kenyamanan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Resident lain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mengganggu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ESTETIKA Lobby Lift.</a:t>
              </a:r>
            </a:p>
            <a:p>
              <a:pPr marL="541782" indent="-514350" eaLnBrk="0" hangingPunct="0">
                <a:spcBef>
                  <a:spcPts val="600"/>
                </a:spcBef>
                <a:buFont typeface="+mj-lt"/>
                <a:buAutoNum type="arabicPeriod"/>
                <a:defRPr/>
              </a:pP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Sepatu, Sandal,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Rak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Sepatu,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Sepeda</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Payung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Sapu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Lap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Pel</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Sampah</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dll</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WAJIB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diletakan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dalam</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Unit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masing-masing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a:t>
              </a:r>
            </a:p>
            <a:p>
              <a:pPr marL="365760" indent="-365760" eaLnBrk="0" hangingPunct="0">
                <a:spcBef>
                  <a:spcPts val="0"/>
                </a:spcBef>
                <a:defRPr/>
              </a:pP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Hal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ini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TERUS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kami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ingatkan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demi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untuk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menjaga</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p>
            <a:p>
              <a:pPr marL="365760" indent="-365760" eaLnBrk="0" hangingPunct="0">
                <a:spcBef>
                  <a:spcPts val="0"/>
                </a:spcBef>
                <a:defRPr/>
              </a:pP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Kebersihan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Keindahan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Keteraturan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Kenyamanan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bagi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p>
            <a:p>
              <a:pPr marL="365760" indent="-365760" eaLnBrk="0" hangingPunct="0">
                <a:spcBef>
                  <a:spcPts val="0"/>
                </a:spcBef>
                <a:defRPr/>
              </a:pP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seluruh</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Resident.</a:t>
              </a:r>
            </a:p>
            <a:p>
              <a:pPr marL="541782" indent="-514350" algn="ctr" eaLnBrk="0" hangingPunct="0">
                <a:spcBef>
                  <a:spcPts val="600"/>
                </a:spcBef>
                <a:defRPr/>
              </a:pPr>
              <a:r>
                <a:rPr lang="en-US" sz="2200" b="1" dirty="0" err="1">
                  <a:solidFill>
                    <a:srgbClr val="FF0000"/>
                  </a:solidFill>
                  <a:latin typeface="Berlin Sans FB" pitchFamily="34" charset="0"/>
                </a:rPr>
                <a:t>Jika</a:t>
              </a:r>
              <a:r>
                <a:rPr lang="en-US" sz="2200" b="1" dirty="0">
                  <a:solidFill>
                    <a:srgbClr val="FF0000"/>
                  </a:solidFill>
                  <a:latin typeface="Berlin Sans FB" pitchFamily="34" charset="0"/>
                </a:rPr>
                <a:t> </a:t>
              </a:r>
              <a:r>
                <a:rPr lang="en-US" sz="2200" b="1" dirty="0" err="1">
                  <a:solidFill>
                    <a:srgbClr val="FF0000"/>
                  </a:solidFill>
                  <a:latin typeface="Berlin Sans FB" pitchFamily="34" charset="0"/>
                </a:rPr>
                <a:t>Ditegur</a:t>
              </a:r>
              <a:r>
                <a:rPr lang="en-US" sz="2200" b="1" dirty="0">
                  <a:solidFill>
                    <a:srgbClr val="FF0000"/>
                  </a:solidFill>
                  <a:latin typeface="Berlin Sans FB" pitchFamily="34" charset="0"/>
                </a:rPr>
                <a:t> </a:t>
              </a:r>
              <a:r>
                <a:rPr lang="en-US" sz="2200" b="1" dirty="0" err="1">
                  <a:solidFill>
                    <a:srgbClr val="FF0000"/>
                  </a:solidFill>
                  <a:latin typeface="Berlin Sans FB" pitchFamily="34" charset="0"/>
                </a:rPr>
                <a:t>atau</a:t>
              </a:r>
              <a:r>
                <a:rPr lang="en-US" sz="2200" b="1" dirty="0">
                  <a:solidFill>
                    <a:srgbClr val="FF0000"/>
                  </a:solidFill>
                  <a:latin typeface="Berlin Sans FB" pitchFamily="34" charset="0"/>
                </a:rPr>
                <a:t> </a:t>
              </a:r>
              <a:r>
                <a:rPr lang="en-US" sz="2200" b="1" dirty="0" err="1">
                  <a:solidFill>
                    <a:srgbClr val="FF0000"/>
                  </a:solidFill>
                  <a:latin typeface="Berlin Sans FB" pitchFamily="34" charset="0"/>
                </a:rPr>
                <a:t>Disurati</a:t>
              </a:r>
              <a:r>
                <a:rPr lang="en-US" sz="2200" b="1" dirty="0">
                  <a:solidFill>
                    <a:srgbClr val="FF0000"/>
                  </a:solidFill>
                  <a:latin typeface="Berlin Sans FB" pitchFamily="34" charset="0"/>
                </a:rPr>
                <a:t>, MOHON JANGAN TERSINGGUNG.</a:t>
              </a:r>
              <a:endParaRPr lang="en-US" sz="2200" dirty="0">
                <a:solidFill>
                  <a:srgbClr val="FF0000"/>
                </a:solidFill>
                <a:latin typeface="Berlin Sans FB Demi" pitchFamily="34" charset="0"/>
              </a:endParaRPr>
            </a:p>
          </p:txBody>
        </p:sp>
      </p:grpSp>
    </p:spTree>
  </p:cSld>
  <p:clrMapOvr>
    <a:masterClrMapping/>
  </p:clrMapOvr>
  <p:transition advClick="0" advTm="4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8610"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8611"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026" name="Picture 2" descr="C:\Users\My Computer\Pictures\2012-07-20 photo in BB\photo in BB 521.jpg"/>
          <p:cNvPicPr>
            <a:picLocks noChangeAspect="1" noChangeArrowheads="1"/>
          </p:cNvPicPr>
          <p:nvPr/>
        </p:nvPicPr>
        <p:blipFill>
          <a:blip r:embed="rId4" cstate="email"/>
          <a:srcRect/>
          <a:stretch>
            <a:fillRect/>
          </a:stretch>
        </p:blipFill>
        <p:spPr bwMode="auto">
          <a:xfrm>
            <a:off x="5730766" y="2057400"/>
            <a:ext cx="3032234" cy="3914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6" name="Picture 2" descr="http://t3.gstatic.com/images?q=tbn:ANd9GcRFbu3DIQLKqPoHV6qyzUaKRp9bZNdEQiw6bw1kPUARKeA6abbVLA"/>
          <p:cNvPicPr>
            <a:picLocks noChangeAspect="1" noChangeArrowheads="1"/>
          </p:cNvPicPr>
          <p:nvPr/>
        </p:nvPicPr>
        <p:blipFill>
          <a:blip r:embed="rId5"/>
          <a:srcRect/>
          <a:stretch>
            <a:fillRect/>
          </a:stretch>
        </p:blipFill>
        <p:spPr bwMode="auto">
          <a:xfrm flipV="1">
            <a:off x="31532" y="2895600"/>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11267" name="Picture 3" descr="C:\Users\My Computer\Pictures\2012-07-27 photo in BB\photo in BB 448.jpg"/>
          <p:cNvPicPr>
            <a:picLocks noChangeAspect="1" noChangeArrowheads="1"/>
          </p:cNvPicPr>
          <p:nvPr/>
        </p:nvPicPr>
        <p:blipFill>
          <a:blip r:embed="rId6" cstate="email"/>
          <a:srcRect/>
          <a:stretch>
            <a:fillRect/>
          </a:stretch>
        </p:blipFill>
        <p:spPr bwMode="auto">
          <a:xfrm rot="16200000">
            <a:off x="2141484" y="2506717"/>
            <a:ext cx="394663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a:spLocks noChangeArrowheads="1"/>
          </p:cNvSpPr>
          <p:nvPr/>
        </p:nvSpPr>
        <p:spPr bwMode="auto">
          <a:xfrm>
            <a:off x="4156075" y="6051550"/>
            <a:ext cx="3813175" cy="369888"/>
          </a:xfrm>
          <a:prstGeom prst="rect">
            <a:avLst/>
          </a:prstGeom>
          <a:noFill/>
          <a:ln w="9525">
            <a:noFill/>
            <a:miter lim="800000"/>
            <a:headEnd/>
            <a:tailEnd/>
          </a:ln>
        </p:spPr>
        <p:txBody>
          <a:bodyPr wrap="none">
            <a:spAutoFit/>
          </a:bodyPr>
          <a:lstStyle/>
          <a:p>
            <a:r>
              <a:rPr lang="en-US" b="1" i="1">
                <a:solidFill>
                  <a:srgbClr val="FF0000"/>
                </a:solidFill>
              </a:rPr>
              <a:t>(Photo ini hanya sebagai contoh)</a:t>
            </a:r>
            <a:endParaRPr lang="en-US">
              <a:solidFill>
                <a:srgbClr val="FF0000"/>
              </a:solidFill>
            </a:endParaRPr>
          </a:p>
        </p:txBody>
      </p:sp>
      <p:sp>
        <p:nvSpPr>
          <p:cNvPr id="68617" name="TextBox 13"/>
          <p:cNvSpPr txBox="1">
            <a:spLocks noChangeArrowheads="1"/>
          </p:cNvSpPr>
          <p:nvPr/>
        </p:nvSpPr>
        <p:spPr bwMode="auto">
          <a:xfrm>
            <a:off x="3962400" y="3035300"/>
            <a:ext cx="228600" cy="381000"/>
          </a:xfrm>
          <a:prstGeom prst="rect">
            <a:avLst/>
          </a:prstGeom>
          <a:solidFill>
            <a:srgbClr val="A09378"/>
          </a:solidFill>
          <a:ln w="9525">
            <a:noFill/>
            <a:miter lim="800000"/>
            <a:headEnd/>
            <a:tailEnd/>
          </a:ln>
        </p:spPr>
        <p:txBody>
          <a:bodyPr>
            <a:spAutoFit/>
          </a:bodyPr>
          <a:lstStyle/>
          <a:p>
            <a:endParaRPr lang="en-US"/>
          </a:p>
        </p:txBody>
      </p:sp>
      <p:sp>
        <p:nvSpPr>
          <p:cNvPr id="15" name="TextBox 14"/>
          <p:cNvSpPr txBox="1"/>
          <p:nvPr/>
        </p:nvSpPr>
        <p:spPr>
          <a:xfrm>
            <a:off x="7620000" y="2983468"/>
            <a:ext cx="152400" cy="369332"/>
          </a:xfrm>
          <a:prstGeom prst="rect">
            <a:avLst/>
          </a:prstGeom>
          <a:ln>
            <a:solidFill>
              <a:schemeClr val="tx2">
                <a:lumMod val="50000"/>
              </a:schemeClr>
            </a:solidFill>
          </a:ln>
        </p:spPr>
        <p:style>
          <a:lnRef idx="0">
            <a:scrgbClr r="0" g="0" b="0"/>
          </a:lnRef>
          <a:fillRef idx="1003">
            <a:schemeClr val="lt2"/>
          </a:fillRef>
          <a:effectRef idx="0">
            <a:scrgbClr r="0" g="0" b="0"/>
          </a:effectRef>
          <a:fontRef idx="major"/>
        </p:style>
        <p:txBody>
          <a:bodyPr>
            <a:spAutoFit/>
          </a:bodyPr>
          <a:lstStyle/>
          <a:p>
            <a:pPr>
              <a:defRPr/>
            </a:pPr>
            <a:endParaRPr lang="en-US" dirty="0">
              <a:solidFill>
                <a:srgbClr val="FF0000"/>
              </a:solidFill>
            </a:endParaRPr>
          </a:p>
        </p:txBody>
      </p:sp>
    </p:spTree>
  </p:cSld>
  <p:clrMapOvr>
    <a:masterClrMapping/>
  </p:clrMapOvr>
  <p:transition spd="slow"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9634"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96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1266" name="Picture 2" descr="http://t3.gstatic.com/images?q=tbn:ANd9GcRFbu3DIQLKqPoHV6qyzUaKRp9bZNdEQiw6bw1kPUARKeA6abbVLA"/>
          <p:cNvPicPr>
            <a:picLocks noChangeAspect="1" noChangeArrowheads="1"/>
          </p:cNvPicPr>
          <p:nvPr/>
        </p:nvPicPr>
        <p:blipFill>
          <a:blip r:embed="rId4"/>
          <a:srcRect/>
          <a:stretch>
            <a:fillRect/>
          </a:stretch>
        </p:blipFill>
        <p:spPr bwMode="auto">
          <a:xfrm>
            <a:off x="31532" y="2971800"/>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89090" name="Picture 2" descr="C:\Users\My Computer\Pictures\2012-07-27 photo in BB\photo in BB 453.jpg"/>
          <p:cNvPicPr>
            <a:picLocks noChangeAspect="1" noChangeArrowheads="1"/>
          </p:cNvPicPr>
          <p:nvPr/>
        </p:nvPicPr>
        <p:blipFill>
          <a:blip r:embed="rId5" cstate="email"/>
          <a:srcRect/>
          <a:stretch>
            <a:fillRect/>
          </a:stretch>
        </p:blipFill>
        <p:spPr bwMode="auto">
          <a:xfrm rot="16200000">
            <a:off x="2322513" y="2554289"/>
            <a:ext cx="3975103" cy="2981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9639" name="TextBox 11"/>
          <p:cNvSpPr txBox="1">
            <a:spLocks noChangeArrowheads="1"/>
          </p:cNvSpPr>
          <p:nvPr/>
        </p:nvSpPr>
        <p:spPr bwMode="auto">
          <a:xfrm>
            <a:off x="3810000" y="2438400"/>
            <a:ext cx="228600" cy="381000"/>
          </a:xfrm>
          <a:prstGeom prst="rect">
            <a:avLst/>
          </a:prstGeom>
          <a:solidFill>
            <a:srgbClr val="666633"/>
          </a:solidFill>
          <a:ln w="9525">
            <a:noFill/>
            <a:miter lim="800000"/>
            <a:headEnd/>
            <a:tailEnd/>
          </a:ln>
        </p:spPr>
        <p:txBody>
          <a:bodyPr>
            <a:spAutoFit/>
          </a:bodyPr>
          <a:lstStyle/>
          <a:p>
            <a:endParaRPr lang="en-US"/>
          </a:p>
        </p:txBody>
      </p:sp>
      <p:pic>
        <p:nvPicPr>
          <p:cNvPr id="89091" name="Picture 3" descr="C:\Users\My Computer\Pictures\2012-07-27 photo in BB\photo in BB 447.jpg"/>
          <p:cNvPicPr>
            <a:picLocks noChangeAspect="1" noChangeArrowheads="1"/>
          </p:cNvPicPr>
          <p:nvPr/>
        </p:nvPicPr>
        <p:blipFill>
          <a:blip r:embed="rId6" cstate="email"/>
          <a:srcRect/>
          <a:stretch>
            <a:fillRect/>
          </a:stretch>
        </p:blipFill>
        <p:spPr bwMode="auto">
          <a:xfrm>
            <a:off x="5867400" y="2057400"/>
            <a:ext cx="2971800" cy="3933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a:spLocks noChangeArrowheads="1"/>
          </p:cNvSpPr>
          <p:nvPr/>
        </p:nvSpPr>
        <p:spPr bwMode="auto">
          <a:xfrm>
            <a:off x="4194175" y="6096000"/>
            <a:ext cx="3813175" cy="369888"/>
          </a:xfrm>
          <a:prstGeom prst="rect">
            <a:avLst/>
          </a:prstGeom>
          <a:noFill/>
          <a:ln w="9525">
            <a:noFill/>
            <a:miter lim="800000"/>
            <a:headEnd/>
            <a:tailEnd/>
          </a:ln>
        </p:spPr>
        <p:txBody>
          <a:bodyPr wrap="none">
            <a:spAutoFit/>
          </a:bodyPr>
          <a:lstStyle/>
          <a:p>
            <a:r>
              <a:rPr lang="en-US" b="1" i="1">
                <a:solidFill>
                  <a:srgbClr val="FF0000"/>
                </a:solidFill>
              </a:rPr>
              <a:t>(Photo ini hanya sebagai contoh)</a:t>
            </a:r>
            <a:endParaRPr lang="en-US">
              <a:solidFill>
                <a:srgbClr val="FF0000"/>
              </a:solidFill>
            </a:endParaRPr>
          </a:p>
        </p:txBody>
      </p:sp>
    </p:spTree>
  </p:cSld>
  <p:clrMapOvr>
    <a:masterClrMapping/>
  </p:clrMapOvr>
  <p:transition spd="slow"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0658"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0659"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300" y="741363"/>
            <a:ext cx="1954213" cy="461962"/>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effectLst>
                <a:outerShdw blurRad="38100" dist="38100" dir="2700000" algn="tl">
                  <a:srgbClr val="000000">
                    <a:alpha val="43137"/>
                  </a:srgbClr>
                </a:outerShdw>
              </a:effectLst>
            </a:endParaRPr>
          </a:p>
        </p:txBody>
      </p:sp>
      <p:sp>
        <p:nvSpPr>
          <p:cNvPr id="43020" name="TextBox 20"/>
          <p:cNvSpPr txBox="1">
            <a:spLocks noChangeArrowheads="1"/>
          </p:cNvSpPr>
          <p:nvPr/>
        </p:nvSpPr>
        <p:spPr bwMode="auto">
          <a:xfrm>
            <a:off x="525463" y="1806575"/>
            <a:ext cx="7766050" cy="3908425"/>
          </a:xfrm>
          <a:prstGeom prst="rect">
            <a:avLst/>
          </a:prstGeom>
          <a:noFill/>
          <a:ln w="9525">
            <a:noFill/>
            <a:miter lim="800000"/>
            <a:headEnd/>
            <a:tailEnd/>
          </a:ln>
        </p:spPr>
        <p:txBody>
          <a:bodyPr>
            <a:spAutoFit/>
          </a:bodyPr>
          <a:lstStyle/>
          <a:p>
            <a:pPr algn="r">
              <a:defRPr/>
            </a:pPr>
            <a:r>
              <a:rPr lang="en-US" sz="2400" b="1" u="sng" dirty="0" err="1">
                <a:solidFill>
                  <a:schemeClr val="bg1"/>
                </a:solidFill>
                <a:effectLst>
                  <a:outerShdw blurRad="38100" dist="38100" dir="2700000" algn="tl">
                    <a:srgbClr val="000000">
                      <a:alpha val="43137"/>
                    </a:srgbClr>
                  </a:outerShdw>
                </a:effectLst>
              </a:rPr>
              <a:t>Tampilan</a:t>
            </a:r>
            <a:r>
              <a:rPr lang="en-US" sz="2400" b="1" u="sng" dirty="0">
                <a:solidFill>
                  <a:schemeClr val="bg1"/>
                </a:solidFill>
                <a:effectLst>
                  <a:outerShdw blurRad="38100" dist="38100" dir="2700000" algn="tl">
                    <a:srgbClr val="000000">
                      <a:alpha val="43137"/>
                    </a:srgbClr>
                  </a:outerShdw>
                </a:effectLst>
              </a:rPr>
              <a:t> </a:t>
            </a:r>
            <a:r>
              <a:rPr lang="en-US" sz="2400" b="1" u="sng" dirty="0" err="1">
                <a:solidFill>
                  <a:schemeClr val="bg1"/>
                </a:solidFill>
                <a:effectLst>
                  <a:outerShdw blurRad="38100" dist="38100" dir="2700000" algn="tl">
                    <a:srgbClr val="000000">
                      <a:alpha val="43137"/>
                    </a:srgbClr>
                  </a:outerShdw>
                </a:effectLst>
              </a:rPr>
              <a:t>Gedung</a:t>
            </a:r>
            <a:r>
              <a:rPr lang="en-US" sz="2400" b="1" u="sng" dirty="0">
                <a:solidFill>
                  <a:schemeClr val="bg1"/>
                </a:solidFill>
                <a:effectLst>
                  <a:outerShdw blurRad="38100" dist="38100" dir="2700000" algn="tl">
                    <a:srgbClr val="000000">
                      <a:alpha val="43137"/>
                    </a:srgbClr>
                  </a:outerShdw>
                </a:effectLst>
              </a:rPr>
              <a:t> </a:t>
            </a:r>
            <a:r>
              <a:rPr lang="en-US" sz="2400" b="1" u="sng" dirty="0" err="1">
                <a:solidFill>
                  <a:schemeClr val="bg1"/>
                </a:solidFill>
                <a:effectLst>
                  <a:outerShdw blurRad="38100" dist="38100" dir="2700000" algn="tl">
                    <a:srgbClr val="000000">
                      <a:alpha val="43137"/>
                    </a:srgbClr>
                  </a:outerShdw>
                </a:effectLst>
              </a:rPr>
              <a:t>dan</a:t>
            </a:r>
            <a:endParaRPr lang="en-US" sz="2400" b="1" u="sng" dirty="0">
              <a:solidFill>
                <a:schemeClr val="bg1"/>
              </a:solidFill>
              <a:effectLst>
                <a:outerShdw blurRad="38100" dist="38100" dir="2700000" algn="tl">
                  <a:srgbClr val="000000">
                    <a:alpha val="43137"/>
                  </a:srgbClr>
                </a:outerShdw>
              </a:effectLst>
            </a:endParaRPr>
          </a:p>
          <a:p>
            <a:pPr algn="r">
              <a:defRPr/>
            </a:pPr>
            <a:r>
              <a:rPr lang="en-US" sz="2400" b="1" u="sng" dirty="0" err="1">
                <a:solidFill>
                  <a:schemeClr val="bg1"/>
                </a:solidFill>
                <a:effectLst>
                  <a:outerShdw blurRad="38100" dist="38100" dir="2700000" algn="tl">
                    <a:srgbClr val="000000">
                      <a:alpha val="43137"/>
                    </a:srgbClr>
                  </a:outerShdw>
                </a:effectLst>
              </a:rPr>
              <a:t>Gangguan</a:t>
            </a:r>
            <a:r>
              <a:rPr lang="en-US" sz="2400" b="1" u="sng" dirty="0">
                <a:solidFill>
                  <a:schemeClr val="bg1"/>
                </a:solidFill>
                <a:effectLst>
                  <a:outerShdw blurRad="38100" dist="38100" dir="2700000" algn="tl">
                    <a:srgbClr val="000000">
                      <a:alpha val="43137"/>
                    </a:srgbClr>
                  </a:outerShdw>
                </a:effectLst>
              </a:rPr>
              <a:t> </a:t>
            </a:r>
            <a:r>
              <a:rPr lang="en-US" sz="2400" b="1" u="sng" dirty="0" err="1">
                <a:solidFill>
                  <a:schemeClr val="bg1"/>
                </a:solidFill>
                <a:effectLst>
                  <a:outerShdw blurRad="38100" dist="38100" dir="2700000" algn="tl">
                    <a:srgbClr val="000000">
                      <a:alpha val="43137"/>
                    </a:srgbClr>
                  </a:outerShdw>
                </a:effectLst>
              </a:rPr>
              <a:t>Pandangan</a:t>
            </a:r>
            <a:r>
              <a:rPr lang="en-US" sz="2400" b="1" u="sng" dirty="0">
                <a:solidFill>
                  <a:schemeClr val="bg1"/>
                </a:solidFill>
                <a:effectLst>
                  <a:outerShdw blurRad="38100" dist="38100" dir="2700000" algn="tl">
                    <a:srgbClr val="000000">
                      <a:alpha val="43137"/>
                    </a:srgbClr>
                  </a:outerShdw>
                </a:effectLst>
              </a:rPr>
              <a:t> </a:t>
            </a:r>
            <a:r>
              <a:rPr lang="en-US" sz="2400" b="1" u="sng" dirty="0" err="1">
                <a:solidFill>
                  <a:schemeClr val="bg1"/>
                </a:solidFill>
                <a:effectLst>
                  <a:outerShdw blurRad="38100" dist="38100" dir="2700000" algn="tl">
                    <a:srgbClr val="000000">
                      <a:alpha val="43137"/>
                    </a:srgbClr>
                  </a:outerShdw>
                </a:effectLst>
              </a:rPr>
              <a:t>sesama</a:t>
            </a:r>
            <a:r>
              <a:rPr lang="en-US" sz="2400" b="1" u="sng" dirty="0">
                <a:solidFill>
                  <a:schemeClr val="bg1"/>
                </a:solidFill>
                <a:effectLst>
                  <a:outerShdw blurRad="38100" dist="38100" dir="2700000" algn="tl">
                    <a:srgbClr val="000000">
                      <a:alpha val="43137"/>
                    </a:srgbClr>
                  </a:outerShdw>
                </a:effectLst>
              </a:rPr>
              <a:t> Resident</a:t>
            </a:r>
          </a:p>
          <a:p>
            <a:pPr marL="457200" indent="-457200" algn="r">
              <a:defRPr/>
            </a:pPr>
            <a:endParaRPr lang="en-US" sz="2200" b="1" dirty="0">
              <a:solidFill>
                <a:srgbClr val="FFFF00"/>
              </a:solidFill>
            </a:endParaRPr>
          </a:p>
          <a:p>
            <a:pPr marL="457200" indent="-457200" algn="r">
              <a:defRPr/>
            </a:pPr>
            <a:r>
              <a:rPr lang="en-US" sz="2200" b="1" dirty="0" err="1">
                <a:solidFill>
                  <a:schemeClr val="accent3">
                    <a:lumMod val="75000"/>
                  </a:schemeClr>
                </a:solidFill>
                <a:effectLst>
                  <a:outerShdw blurRad="38100" dist="38100" dir="2700000" algn="tl">
                    <a:srgbClr val="000000">
                      <a:alpha val="43137"/>
                    </a:srgbClr>
                  </a:outerShdw>
                </a:effectLst>
              </a:rPr>
              <a:t>Sesuai</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Peraturan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Kepenghunian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kami</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himbau</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kembali</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kepada</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seluruh</a:t>
            </a:r>
            <a:r>
              <a:rPr lang="en-US" sz="2200" b="1" dirty="0">
                <a:solidFill>
                  <a:schemeClr val="accent3">
                    <a:lumMod val="75000"/>
                  </a:schemeClr>
                </a:solidFill>
                <a:effectLst>
                  <a:outerShdw blurRad="38100" dist="38100" dir="2700000" algn="tl">
                    <a:srgbClr val="000000">
                      <a:alpha val="43137"/>
                    </a:srgbClr>
                  </a:outerShdw>
                </a:effectLst>
              </a:rPr>
              <a:t> Resident agar </a:t>
            </a:r>
            <a:r>
              <a:rPr lang="en-US" sz="2200" b="1" dirty="0" err="1">
                <a:solidFill>
                  <a:schemeClr val="accent3">
                    <a:lumMod val="75000"/>
                  </a:schemeClr>
                </a:solidFill>
                <a:effectLst>
                  <a:outerShdw blurRad="38100" dist="38100" dir="2700000" algn="tl">
                    <a:srgbClr val="000000">
                      <a:alpha val="43137"/>
                    </a:srgbClr>
                  </a:outerShdw>
                </a:effectLst>
              </a:rPr>
              <a:t>mengingatkan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Karyawan</a:t>
            </a:r>
            <a:r>
              <a:rPr lang="en-US" sz="2200" b="1" dirty="0">
                <a:solidFill>
                  <a:schemeClr val="accent3">
                    <a:lumMod val="75000"/>
                  </a:schemeClr>
                </a:solidFill>
                <a:effectLst>
                  <a:outerShdw blurRad="38100" dist="38100" dir="2700000" algn="tl">
                    <a:srgbClr val="000000">
                      <a:alpha val="43137"/>
                    </a:srgbClr>
                  </a:outerShdw>
                </a:effectLst>
              </a:rPr>
              <a:t> / </a:t>
            </a:r>
            <a:r>
              <a:rPr lang="en-US" sz="2200" b="1" dirty="0" err="1">
                <a:solidFill>
                  <a:schemeClr val="accent3">
                    <a:lumMod val="75000"/>
                  </a:schemeClr>
                </a:solidFill>
                <a:effectLst>
                  <a:outerShdw blurRad="38100" dist="38100" dir="2700000" algn="tl">
                    <a:srgbClr val="000000">
                      <a:alpha val="43137"/>
                    </a:srgbClr>
                  </a:outerShdw>
                </a:effectLst>
              </a:rPr>
              <a:t>Pekerjanya</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untuk</a:t>
            </a:r>
            <a:r>
              <a:rPr lang="en-US" sz="2200" b="1" dirty="0">
                <a:solidFill>
                  <a:schemeClr val="accent3">
                    <a:lumMod val="75000"/>
                  </a:schemeClr>
                </a:solidFill>
                <a:effectLst>
                  <a:outerShdw blurRad="38100" dist="38100" dir="2700000" algn="tl">
                    <a:srgbClr val="000000">
                      <a:alpha val="43137"/>
                    </a:srgbClr>
                  </a:outerShdw>
                </a:effectLst>
              </a:rPr>
              <a:t>:</a:t>
            </a:r>
          </a:p>
          <a:p>
            <a:pPr marL="457200" indent="-457200" algn="r">
              <a:defRPr/>
            </a:pPr>
            <a:endParaRPr lang="en-US" sz="2200" b="1" dirty="0">
              <a:solidFill>
                <a:schemeClr val="accent3">
                  <a:lumMod val="75000"/>
                </a:schemeClr>
              </a:solidFill>
              <a:effectLst>
                <a:outerShdw blurRad="38100" dist="38100" dir="2700000" algn="tl">
                  <a:srgbClr val="000000">
                    <a:alpha val="43137"/>
                  </a:srgbClr>
                </a:outerShdw>
              </a:effectLst>
            </a:endParaRPr>
          </a:p>
          <a:p>
            <a:pPr marL="457200" indent="-457200" algn="r">
              <a:buFont typeface="+mj-lt"/>
              <a:buAutoNum type="arabicPeriod"/>
              <a:defRPr/>
            </a:pPr>
            <a:r>
              <a:rPr lang="en-US" sz="2200" b="1" dirty="0" err="1">
                <a:solidFill>
                  <a:schemeClr val="accent3">
                    <a:lumMod val="75000"/>
                  </a:schemeClr>
                </a:solidFill>
                <a:effectLst>
                  <a:outerShdw blurRad="38100" dist="38100" dir="2700000" algn="tl">
                    <a:srgbClr val="000000">
                      <a:alpha val="43137"/>
                    </a:srgbClr>
                  </a:outerShdw>
                </a:effectLst>
              </a:rPr>
              <a:t>Tidak</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Menjemur</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apapun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di</a:t>
            </a:r>
            <a:r>
              <a:rPr lang="en-US" sz="2200" b="1" dirty="0">
                <a:solidFill>
                  <a:schemeClr val="accent3">
                    <a:lumMod val="75000"/>
                  </a:schemeClr>
                </a:solidFill>
                <a:effectLst>
                  <a:outerShdw blurRad="38100" dist="38100" dir="2700000" algn="tl">
                    <a:srgbClr val="000000">
                      <a:alpha val="43137"/>
                    </a:srgbClr>
                  </a:outerShdw>
                </a:effectLst>
              </a:rPr>
              <a:t> </a:t>
            </a:r>
          </a:p>
          <a:p>
            <a:pPr marL="457200" indent="-457200" algn="r">
              <a:defRPr/>
            </a:pPr>
            <a:r>
              <a:rPr lang="en-US" sz="2200" b="1" dirty="0">
                <a:solidFill>
                  <a:schemeClr val="accent3">
                    <a:lumMod val="75000"/>
                  </a:schemeClr>
                </a:solidFill>
                <a:effectLst>
                  <a:outerShdw blurRad="38100" dist="38100" dir="2700000" algn="tl">
                    <a:srgbClr val="000000">
                      <a:alpha val="43137"/>
                    </a:srgbClr>
                  </a:outerShdw>
                </a:effectLst>
              </a:rPr>
              <a:t>Railing </a:t>
            </a:r>
            <a:r>
              <a:rPr lang="en-US" sz="2200" b="1" dirty="0" err="1">
                <a:solidFill>
                  <a:schemeClr val="accent3">
                    <a:lumMod val="75000"/>
                  </a:schemeClr>
                </a:solidFill>
                <a:effectLst>
                  <a:outerShdw blurRad="38100" dist="38100" dir="2700000" algn="tl">
                    <a:srgbClr val="000000">
                      <a:alpha val="43137"/>
                    </a:srgbClr>
                  </a:outerShdw>
                </a:effectLst>
              </a:rPr>
              <a:t>Kaca</a:t>
            </a:r>
            <a:r>
              <a:rPr lang="en-US" sz="2200" b="1" dirty="0">
                <a:solidFill>
                  <a:schemeClr val="accent3">
                    <a:lumMod val="75000"/>
                  </a:schemeClr>
                </a:solidFill>
                <a:effectLst>
                  <a:outerShdw blurRad="38100" dist="38100" dir="2700000" algn="tl">
                    <a:srgbClr val="000000">
                      <a:alpha val="43137"/>
                    </a:srgbClr>
                  </a:outerShdw>
                </a:effectLst>
              </a:rPr>
              <a:t> &amp; </a:t>
            </a:r>
            <a:r>
              <a:rPr lang="en-US" sz="2200" b="1" dirty="0" err="1">
                <a:solidFill>
                  <a:schemeClr val="accent3">
                    <a:lumMod val="75000"/>
                  </a:schemeClr>
                </a:solidFill>
                <a:effectLst>
                  <a:outerShdw blurRad="38100" dist="38100" dir="2700000" algn="tl">
                    <a:srgbClr val="000000">
                      <a:alpha val="43137"/>
                    </a:srgbClr>
                  </a:outerShdw>
                </a:effectLst>
              </a:rPr>
              <a:t>di</a:t>
            </a:r>
            <a:r>
              <a:rPr lang="en-US" sz="2200" b="1" dirty="0">
                <a:solidFill>
                  <a:schemeClr val="accent3">
                    <a:lumMod val="75000"/>
                  </a:schemeClr>
                </a:solidFill>
                <a:effectLst>
                  <a:outerShdw blurRad="38100" dist="38100" dir="2700000" algn="tl">
                    <a:srgbClr val="000000">
                      <a:alpha val="43137"/>
                    </a:srgbClr>
                  </a:outerShdw>
                </a:effectLst>
              </a:rPr>
              <a:t> Area </a:t>
            </a:r>
            <a:r>
              <a:rPr lang="en-US" sz="2200" b="1" dirty="0" err="1">
                <a:solidFill>
                  <a:schemeClr val="accent3">
                    <a:lumMod val="75000"/>
                  </a:schemeClr>
                </a:solidFill>
                <a:effectLst>
                  <a:outerShdw blurRad="38100" dist="38100" dir="2700000" algn="tl">
                    <a:srgbClr val="000000">
                      <a:alpha val="43137"/>
                    </a:srgbClr>
                  </a:outerShdw>
                </a:effectLst>
              </a:rPr>
              <a:t>Balkon</a:t>
            </a:r>
            <a:r>
              <a:rPr lang="en-US" sz="2200" b="1" dirty="0">
                <a:solidFill>
                  <a:schemeClr val="accent3">
                    <a:lumMod val="75000"/>
                  </a:schemeClr>
                </a:solidFill>
                <a:effectLst>
                  <a:outerShdw blurRad="38100" dist="38100" dir="2700000" algn="tl">
                    <a:srgbClr val="000000">
                      <a:alpha val="43137"/>
                    </a:srgbClr>
                  </a:outerShdw>
                </a:effectLst>
              </a:rPr>
              <a:t>.</a:t>
            </a:r>
          </a:p>
          <a:p>
            <a:pPr marL="457200" indent="-457200" algn="r">
              <a:defRPr/>
            </a:pPr>
            <a:r>
              <a:rPr lang="en-US" sz="2200" b="1" dirty="0">
                <a:solidFill>
                  <a:schemeClr val="accent3">
                    <a:lumMod val="75000"/>
                  </a:schemeClr>
                </a:solidFill>
                <a:effectLst>
                  <a:outerShdw blurRad="38100" dist="38100" dir="2700000" algn="tl">
                    <a:srgbClr val="000000">
                      <a:alpha val="43137"/>
                    </a:srgbClr>
                  </a:outerShdw>
                </a:effectLst>
              </a:rPr>
              <a:t> </a:t>
            </a:r>
          </a:p>
          <a:p>
            <a:pPr algn="r">
              <a:defRPr/>
            </a:pPr>
            <a:endParaRPr lang="en-US" sz="2400" b="1" dirty="0">
              <a:solidFill>
                <a:schemeClr val="bg1">
                  <a:lumMod val="50000"/>
                  <a:lumOff val="50000"/>
                </a:schemeClr>
              </a:solidFill>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sp>
        <p:nvSpPr>
          <p:cNvPr id="11" name="Rectangle 10"/>
          <p:cNvSpPr/>
          <p:nvPr/>
        </p:nvSpPr>
        <p:spPr>
          <a:xfrm>
            <a:off x="0" y="5334000"/>
            <a:ext cx="8686800" cy="430213"/>
          </a:xfrm>
          <a:prstGeom prst="rect">
            <a:avLst/>
          </a:prstGeom>
        </p:spPr>
        <p:txBody>
          <a:bodyPr>
            <a:spAutoFit/>
          </a:bodyPr>
          <a:lstStyle/>
          <a:p>
            <a:pPr algn="r">
              <a:defRPr/>
            </a:pPr>
            <a:r>
              <a:rPr lang="en-US" sz="2200" b="1" dirty="0" err="1">
                <a:solidFill>
                  <a:srgbClr val="FF0000"/>
                </a:solidFill>
                <a:effectLst>
                  <a:outerShdw blurRad="38100" dist="38100" dir="2700000" algn="tl">
                    <a:srgbClr val="000000">
                      <a:alpha val="43137"/>
                    </a:srgbClr>
                  </a:outerShdw>
                </a:effectLst>
                <a:latin typeface="Berlin Sans FB" pitchFamily="34" charset="0"/>
              </a:rPr>
              <a:t>Jika</a:t>
            </a:r>
            <a:r>
              <a:rPr lang="en-US" sz="2200" b="1" dirty="0">
                <a:solidFill>
                  <a:srgbClr val="FF0000"/>
                </a:solidFill>
                <a:effectLst>
                  <a:outerShdw blurRad="38100" dist="38100" dir="2700000" algn="tl">
                    <a:srgbClr val="000000">
                      <a:alpha val="43137"/>
                    </a:srgbClr>
                  </a:outerShdw>
                </a:effectLst>
                <a:latin typeface="Berlin Sans FB" pitchFamily="34" charset="0"/>
              </a:rPr>
              <a:t> </a:t>
            </a:r>
            <a:r>
              <a:rPr lang="en-US" sz="2200" b="1" dirty="0" err="1">
                <a:solidFill>
                  <a:srgbClr val="FF0000"/>
                </a:solidFill>
                <a:effectLst>
                  <a:outerShdw blurRad="38100" dist="38100" dir="2700000" algn="tl">
                    <a:srgbClr val="000000">
                      <a:alpha val="43137"/>
                    </a:srgbClr>
                  </a:outerShdw>
                </a:effectLst>
                <a:latin typeface="Berlin Sans FB" pitchFamily="34" charset="0"/>
              </a:rPr>
              <a:t>Ditegur</a:t>
            </a:r>
            <a:r>
              <a:rPr lang="en-US" sz="2200" b="1" dirty="0">
                <a:solidFill>
                  <a:srgbClr val="FF0000"/>
                </a:solidFill>
                <a:effectLst>
                  <a:outerShdw blurRad="38100" dist="38100" dir="2700000" algn="tl">
                    <a:srgbClr val="000000">
                      <a:alpha val="43137"/>
                    </a:srgbClr>
                  </a:outerShdw>
                </a:effectLst>
                <a:latin typeface="Berlin Sans FB" pitchFamily="34" charset="0"/>
              </a:rPr>
              <a:t> </a:t>
            </a:r>
            <a:r>
              <a:rPr lang="en-US" sz="2200" b="1" dirty="0" err="1">
                <a:solidFill>
                  <a:srgbClr val="FF0000"/>
                </a:solidFill>
                <a:effectLst>
                  <a:outerShdw blurRad="38100" dist="38100" dir="2700000" algn="tl">
                    <a:srgbClr val="000000">
                      <a:alpha val="43137"/>
                    </a:srgbClr>
                  </a:outerShdw>
                </a:effectLst>
                <a:latin typeface="Berlin Sans FB" pitchFamily="34" charset="0"/>
              </a:rPr>
              <a:t>atau</a:t>
            </a:r>
            <a:r>
              <a:rPr lang="en-US" sz="2200" b="1" dirty="0">
                <a:solidFill>
                  <a:srgbClr val="FF0000"/>
                </a:solidFill>
                <a:effectLst>
                  <a:outerShdw blurRad="38100" dist="38100" dir="2700000" algn="tl">
                    <a:srgbClr val="000000">
                      <a:alpha val="43137"/>
                    </a:srgbClr>
                  </a:outerShdw>
                </a:effectLst>
                <a:latin typeface="Berlin Sans FB" pitchFamily="34" charset="0"/>
              </a:rPr>
              <a:t> </a:t>
            </a:r>
            <a:r>
              <a:rPr lang="en-US" sz="2200" b="1" dirty="0" err="1">
                <a:solidFill>
                  <a:srgbClr val="FF0000"/>
                </a:solidFill>
                <a:effectLst>
                  <a:outerShdw blurRad="38100" dist="38100" dir="2700000" algn="tl">
                    <a:srgbClr val="000000">
                      <a:alpha val="43137"/>
                    </a:srgbClr>
                  </a:outerShdw>
                </a:effectLst>
                <a:latin typeface="Berlin Sans FB" pitchFamily="34" charset="0"/>
              </a:rPr>
              <a:t>Disurati</a:t>
            </a:r>
            <a:r>
              <a:rPr lang="en-US" sz="2200" b="1" dirty="0">
                <a:solidFill>
                  <a:srgbClr val="FF0000"/>
                </a:solidFill>
                <a:effectLst>
                  <a:outerShdw blurRad="38100" dist="38100" dir="2700000" algn="tl">
                    <a:srgbClr val="000000">
                      <a:alpha val="43137"/>
                    </a:srgbClr>
                  </a:outerShdw>
                </a:effectLst>
                <a:latin typeface="Berlin Sans FB" pitchFamily="34" charset="0"/>
              </a:rPr>
              <a:t>, MOHON JANGAN TERSINGGUNG.</a:t>
            </a:r>
            <a:endParaRPr lang="en-US" sz="2200" dirty="0">
              <a:solidFill>
                <a:srgbClr val="FF0000"/>
              </a:solidFill>
              <a:effectLst>
                <a:outerShdw blurRad="38100" dist="38100" dir="2700000" algn="tl">
                  <a:srgbClr val="000000">
                    <a:alpha val="43137"/>
                  </a:srgbClr>
                </a:outerShdw>
              </a:effectLst>
            </a:endParaRPr>
          </a:p>
        </p:txBody>
      </p:sp>
    </p:spTree>
  </p:cSld>
  <p:clrMapOvr>
    <a:masterClrMapping/>
  </p:clrMapOvr>
  <p:transition spd="slow" advClick="0" advTm="35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43020"/>
                                        </p:tgtEl>
                                        <p:attrNameLst>
                                          <p:attrName>style.visibility</p:attrName>
                                        </p:attrNameLst>
                                      </p:cBhvr>
                                      <p:to>
                                        <p:strVal val="visible"/>
                                      </p:to>
                                    </p:set>
                                    <p:anim calcmode="lin" valueType="num">
                                      <p:cBhvr additive="base">
                                        <p:cTn id="7" dur="3000" fill="hold"/>
                                        <p:tgtEl>
                                          <p:spTgt spid="43020"/>
                                        </p:tgtEl>
                                        <p:attrNameLst>
                                          <p:attrName>ppt_x</p:attrName>
                                        </p:attrNameLst>
                                      </p:cBhvr>
                                      <p:tavLst>
                                        <p:tav tm="0">
                                          <p:val>
                                            <p:strVal val="#ppt_x"/>
                                          </p:val>
                                        </p:tav>
                                        <p:tav tm="100000">
                                          <p:val>
                                            <p:strVal val="#ppt_x"/>
                                          </p:val>
                                        </p:tav>
                                      </p:tavLst>
                                    </p:anim>
                                    <p:anim calcmode="lin" valueType="num">
                                      <p:cBhvr additive="base">
                                        <p:cTn id="8" dur="3000" fill="hold"/>
                                        <p:tgtEl>
                                          <p:spTgt spid="43020"/>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168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1683"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300" y="741363"/>
            <a:ext cx="1954213" cy="461962"/>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effectLst>
                <a:outerShdw blurRad="38100" dist="38100" dir="2700000" algn="tl">
                  <a:srgbClr val="000000">
                    <a:alpha val="43137"/>
                  </a:srgbClr>
                </a:outerShdw>
              </a:effectLst>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pic>
        <p:nvPicPr>
          <p:cNvPr id="1026" name="Picture 2"/>
          <p:cNvPicPr>
            <a:picLocks noChangeAspect="1" noChangeArrowheads="1"/>
          </p:cNvPicPr>
          <p:nvPr/>
        </p:nvPicPr>
        <p:blipFill>
          <a:blip r:embed="rId4" cstate="email"/>
          <a:srcRect/>
          <a:stretch>
            <a:fillRect/>
          </a:stretch>
        </p:blipFill>
        <p:spPr bwMode="auto">
          <a:xfrm>
            <a:off x="762000" y="2133600"/>
            <a:ext cx="2971800" cy="4021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http://t3.gstatic.com/images?q=tbn:ANd9GcRFbu3DIQLKqPoHV6qyzUaKRp9bZNdEQiw6bw1kPUARKeA6abbVLA"/>
          <p:cNvPicPr>
            <a:picLocks noChangeAspect="1" noChangeArrowheads="1"/>
          </p:cNvPicPr>
          <p:nvPr/>
        </p:nvPicPr>
        <p:blipFill>
          <a:blip r:embed="rId5"/>
          <a:srcRect/>
          <a:stretch>
            <a:fillRect/>
          </a:stretch>
        </p:blipFill>
        <p:spPr bwMode="auto">
          <a:xfrm flipH="1">
            <a:off x="6293068" y="2912678"/>
            <a:ext cx="2819400" cy="2060823"/>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90114" name="Picture 2" descr="C:\Users\My Computer\Pictures\2012-07-27 photo in BB\photo in BB 475.jpg"/>
          <p:cNvPicPr>
            <a:picLocks noChangeAspect="1" noChangeArrowheads="1"/>
          </p:cNvPicPr>
          <p:nvPr/>
        </p:nvPicPr>
        <p:blipFill>
          <a:blip r:embed="rId6" cstate="email"/>
          <a:srcRect/>
          <a:stretch>
            <a:fillRect/>
          </a:stretch>
        </p:blipFill>
        <p:spPr bwMode="auto">
          <a:xfrm>
            <a:off x="3778468" y="2133600"/>
            <a:ext cx="3003332"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a:spLocks noChangeArrowheads="1"/>
          </p:cNvSpPr>
          <p:nvPr/>
        </p:nvSpPr>
        <p:spPr bwMode="auto">
          <a:xfrm>
            <a:off x="1250950" y="6216650"/>
            <a:ext cx="3813175" cy="369888"/>
          </a:xfrm>
          <a:prstGeom prst="rect">
            <a:avLst/>
          </a:prstGeom>
          <a:noFill/>
          <a:ln w="9525">
            <a:noFill/>
            <a:miter lim="800000"/>
            <a:headEnd/>
            <a:tailEnd/>
          </a:ln>
        </p:spPr>
        <p:txBody>
          <a:bodyPr wrap="none">
            <a:spAutoFit/>
          </a:bodyPr>
          <a:lstStyle/>
          <a:p>
            <a:r>
              <a:rPr lang="en-US" b="1" i="1">
                <a:solidFill>
                  <a:srgbClr val="FF0000"/>
                </a:solidFill>
              </a:rPr>
              <a:t>(Photo ini hanya sebagai contoh)</a:t>
            </a:r>
            <a:endParaRPr lang="en-US">
              <a:solidFill>
                <a:srgbClr val="FF0000"/>
              </a:solidFill>
            </a:endParaRPr>
          </a:p>
        </p:txBody>
      </p:sp>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2706" name="Group 6"/>
          <p:cNvGrpSpPr>
            <a:grpSpLocks/>
          </p:cNvGrpSpPr>
          <p:nvPr/>
        </p:nvGrpSpPr>
        <p:grpSpPr bwMode="auto">
          <a:xfrm>
            <a:off x="685800" y="152400"/>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2707"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253288" y="306388"/>
            <a:ext cx="990600" cy="904875"/>
          </a:xfrm>
          <a:prstGeom prst="rect">
            <a:avLst/>
          </a:prstGeom>
          <a:noFill/>
          <a:ln w="9525">
            <a:noFill/>
            <a:miter lim="800000"/>
            <a:headEnd/>
            <a:tailEnd/>
          </a:ln>
        </p:spPr>
      </p:pic>
      <p:sp>
        <p:nvSpPr>
          <p:cNvPr id="41989" name="Rectangle 14"/>
          <p:cNvSpPr>
            <a:spLocks noChangeArrowheads="1"/>
          </p:cNvSpPr>
          <p:nvPr/>
        </p:nvSpPr>
        <p:spPr bwMode="auto">
          <a:xfrm>
            <a:off x="5148263" y="693738"/>
            <a:ext cx="2014537" cy="461962"/>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PERINGATAN</a:t>
            </a:r>
            <a:endParaRPr lang="id-ID" dirty="0">
              <a:effectLst>
                <a:outerShdw blurRad="38100" dist="38100" dir="2700000" algn="tl">
                  <a:srgbClr val="000000">
                    <a:alpha val="43137"/>
                  </a:srgbClr>
                </a:outerShdw>
              </a:effectLst>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sp>
        <p:nvSpPr>
          <p:cNvPr id="14" name="TextBox 13"/>
          <p:cNvSpPr txBox="1"/>
          <p:nvPr/>
        </p:nvSpPr>
        <p:spPr>
          <a:xfrm>
            <a:off x="457200" y="1447800"/>
            <a:ext cx="7924800" cy="1754188"/>
          </a:xfrm>
          <a:prstGeom prst="rect">
            <a:avLst/>
          </a:prstGeom>
          <a:noFill/>
        </p:spPr>
        <p:txBody>
          <a:bodyPr>
            <a:spAutoFit/>
          </a:bodyPr>
          <a:lstStyle/>
          <a:p>
            <a:pPr algn="ctr">
              <a:defRPr/>
            </a:pPr>
            <a:r>
              <a:rPr lang="en-US" sz="2800" u="sng" dirty="0">
                <a:solidFill>
                  <a:srgbClr val="FF0000"/>
                </a:solidFill>
                <a:effectLst>
                  <a:outerShdw blurRad="38100" dist="38100" dir="2700000" algn="tl">
                    <a:srgbClr val="000000">
                      <a:alpha val="43137"/>
                    </a:srgbClr>
                  </a:outerShdw>
                </a:effectLst>
                <a:latin typeface="Berlin Sans FB Demi" pitchFamily="34" charset="0"/>
              </a:rPr>
              <a:t>SANGAT BERBAHAYA </a:t>
            </a:r>
            <a:r>
              <a:rPr lang="en-US" sz="2300" u="sng" dirty="0">
                <a:solidFill>
                  <a:srgbClr val="FF0000"/>
                </a:solidFill>
                <a:effectLst>
                  <a:outerShdw blurRad="38100" dist="38100" dir="2700000" algn="tl">
                    <a:srgbClr val="000000">
                      <a:alpha val="43137"/>
                    </a:srgbClr>
                  </a:outerShdw>
                </a:effectLst>
                <a:latin typeface="Berlin Sans FB Demi" pitchFamily="34" charset="0"/>
              </a:rPr>
              <a:t>BAGI ANDA &amp; ORANG LAIN</a:t>
            </a:r>
          </a:p>
          <a:p>
            <a:pPr algn="ctr">
              <a:defRPr/>
            </a:pPr>
            <a:endParaRPr lang="en-US" sz="1100" dirty="0">
              <a:solidFill>
                <a:srgbClr val="FF0000"/>
              </a:solidFill>
              <a:latin typeface="Berlin Sans FB Demi" pitchFamily="34" charset="0"/>
            </a:endParaRPr>
          </a:p>
          <a:p>
            <a:pPr algn="ctr">
              <a:defRPr/>
            </a:pPr>
            <a:r>
              <a:rPr lang="en-US" sz="2300" dirty="0">
                <a:solidFill>
                  <a:schemeClr val="bg1">
                    <a:lumMod val="50000"/>
                    <a:lumOff val="50000"/>
                  </a:schemeClr>
                </a:solidFill>
                <a:effectLst>
                  <a:outerShdw blurRad="38100" dist="38100" dir="2700000" algn="tl">
                    <a:srgbClr val="000000">
                      <a:alpha val="43137"/>
                    </a:srgbClr>
                  </a:outerShdw>
                </a:effectLst>
                <a:latin typeface="Berlin Sans FB Demi" pitchFamily="34" charset="0"/>
              </a:rPr>
              <a:t>DILARANG MASUK GERBANG UTAMA CONDOMINIUM </a:t>
            </a:r>
          </a:p>
          <a:p>
            <a:pPr algn="ctr">
              <a:defRPr/>
            </a:pPr>
            <a:r>
              <a:rPr lang="en-US" sz="2300" dirty="0" err="1">
                <a:solidFill>
                  <a:schemeClr val="bg1">
                    <a:lumMod val="50000"/>
                    <a:lumOff val="50000"/>
                  </a:schemeClr>
                </a:solidFill>
                <a:effectLst>
                  <a:outerShdw blurRad="38100" dist="38100" dir="2700000" algn="tl">
                    <a:srgbClr val="000000">
                      <a:alpha val="43137"/>
                    </a:srgbClr>
                  </a:outerShdw>
                </a:effectLst>
                <a:latin typeface="Berlin Sans FB Demi" pitchFamily="34" charset="0"/>
              </a:rPr>
              <a:t>dari</a:t>
            </a:r>
            <a:r>
              <a:rPr lang="en-US" sz="2300" dirty="0">
                <a:solidFill>
                  <a:schemeClr val="bg1">
                    <a:lumMod val="50000"/>
                    <a:lumOff val="50000"/>
                  </a:schemeClr>
                </a:solidFill>
                <a:effectLst>
                  <a:outerShdw blurRad="38100" dist="38100" dir="2700000" algn="tl">
                    <a:srgbClr val="000000">
                      <a:alpha val="43137"/>
                    </a:srgbClr>
                  </a:outerShdw>
                </a:effectLst>
                <a:latin typeface="Berlin Sans FB Demi" pitchFamily="34" charset="0"/>
              </a:rPr>
              <a:t> </a:t>
            </a:r>
            <a:r>
              <a:rPr lang="en-US" sz="2300" dirty="0" err="1">
                <a:solidFill>
                  <a:schemeClr val="bg1">
                    <a:lumMod val="50000"/>
                    <a:lumOff val="50000"/>
                  </a:schemeClr>
                </a:solidFill>
                <a:effectLst>
                  <a:outerShdw blurRad="38100" dist="38100" dir="2700000" algn="tl">
                    <a:srgbClr val="000000">
                      <a:alpha val="43137"/>
                    </a:srgbClr>
                  </a:outerShdw>
                </a:effectLst>
                <a:latin typeface="Berlin Sans FB Demi" pitchFamily="34" charset="0"/>
              </a:rPr>
              <a:t>jalur</a:t>
            </a:r>
            <a:r>
              <a:rPr lang="en-US" sz="2300" dirty="0">
                <a:solidFill>
                  <a:schemeClr val="bg1">
                    <a:lumMod val="50000"/>
                    <a:lumOff val="50000"/>
                  </a:schemeClr>
                </a:solidFill>
                <a:effectLst>
                  <a:outerShdw blurRad="38100" dist="38100" dir="2700000" algn="tl">
                    <a:srgbClr val="000000">
                      <a:alpha val="43137"/>
                    </a:srgbClr>
                  </a:outerShdw>
                </a:effectLst>
                <a:latin typeface="Berlin Sans FB Demi" pitchFamily="34" charset="0"/>
              </a:rPr>
              <a:t> </a:t>
            </a:r>
            <a:r>
              <a:rPr lang="en-US" sz="2300" dirty="0" err="1">
                <a:solidFill>
                  <a:schemeClr val="bg1">
                    <a:lumMod val="50000"/>
                    <a:lumOff val="50000"/>
                  </a:schemeClr>
                </a:solidFill>
                <a:effectLst>
                  <a:outerShdw blurRad="38100" dist="38100" dir="2700000" algn="tl">
                    <a:srgbClr val="000000">
                      <a:alpha val="43137"/>
                    </a:srgbClr>
                  </a:outerShdw>
                </a:effectLst>
                <a:latin typeface="Berlin Sans FB Demi" pitchFamily="34" charset="0"/>
              </a:rPr>
              <a:t>keluar</a:t>
            </a:r>
            <a:r>
              <a:rPr lang="en-US" sz="2300" dirty="0">
                <a:solidFill>
                  <a:schemeClr val="bg1">
                    <a:lumMod val="50000"/>
                    <a:lumOff val="50000"/>
                  </a:schemeClr>
                </a:solidFill>
                <a:effectLst>
                  <a:outerShdw blurRad="38100" dist="38100" dir="2700000" algn="tl">
                    <a:srgbClr val="000000">
                      <a:alpha val="43137"/>
                    </a:srgbClr>
                  </a:outerShdw>
                </a:effectLst>
                <a:latin typeface="Berlin Sans FB Demi" pitchFamily="34" charset="0"/>
              </a:rPr>
              <a:t> Mall (Cambridge City Square) </a:t>
            </a:r>
          </a:p>
          <a:p>
            <a:pPr algn="ctr">
              <a:defRPr/>
            </a:pPr>
            <a:r>
              <a:rPr lang="en-US" sz="2300" dirty="0">
                <a:solidFill>
                  <a:srgbClr val="FF0000"/>
                </a:solidFill>
                <a:effectLst>
                  <a:outerShdw blurRad="38100" dist="38100" dir="2700000" algn="tl">
                    <a:srgbClr val="000000">
                      <a:alpha val="43137"/>
                    </a:srgbClr>
                  </a:outerShdw>
                </a:effectLst>
                <a:latin typeface="Berlin Sans FB Demi" pitchFamily="34" charset="0"/>
              </a:rPr>
              <a:t>-----</a:t>
            </a:r>
            <a:r>
              <a:rPr lang="en-US" sz="2300" dirty="0" err="1">
                <a:solidFill>
                  <a:srgbClr val="FF0000"/>
                </a:solidFill>
                <a:effectLst>
                  <a:outerShdw blurRad="38100" dist="38100" dir="2700000" algn="tl">
                    <a:srgbClr val="000000">
                      <a:alpha val="43137"/>
                    </a:srgbClr>
                  </a:outerShdw>
                </a:effectLst>
                <a:latin typeface="Berlin Sans FB Demi" pitchFamily="34" charset="0"/>
              </a:rPr>
              <a:t>Melawan</a:t>
            </a:r>
            <a:r>
              <a:rPr lang="en-US" sz="2300" dirty="0">
                <a:solidFill>
                  <a:srgbClr val="FF0000"/>
                </a:solidFill>
                <a:effectLst>
                  <a:outerShdw blurRad="38100" dist="38100" dir="2700000" algn="tl">
                    <a:srgbClr val="000000">
                      <a:alpha val="43137"/>
                    </a:srgbClr>
                  </a:outerShdw>
                </a:effectLst>
                <a:latin typeface="Berlin Sans FB Demi" pitchFamily="34" charset="0"/>
              </a:rPr>
              <a:t> </a:t>
            </a:r>
            <a:r>
              <a:rPr lang="en-US" sz="2300" dirty="0" err="1">
                <a:solidFill>
                  <a:srgbClr val="FF0000"/>
                </a:solidFill>
                <a:effectLst>
                  <a:outerShdw blurRad="38100" dist="38100" dir="2700000" algn="tl">
                    <a:srgbClr val="000000">
                      <a:alpha val="43137"/>
                    </a:srgbClr>
                  </a:outerShdw>
                </a:effectLst>
                <a:latin typeface="Berlin Sans FB Demi" pitchFamily="34" charset="0"/>
              </a:rPr>
              <a:t>Arah</a:t>
            </a:r>
            <a:r>
              <a:rPr lang="en-US" sz="2300" dirty="0">
                <a:solidFill>
                  <a:srgbClr val="FF0000"/>
                </a:solidFill>
                <a:effectLst>
                  <a:outerShdw blurRad="38100" dist="38100" dir="2700000" algn="tl">
                    <a:srgbClr val="000000">
                      <a:alpha val="43137"/>
                    </a:srgbClr>
                  </a:outerShdw>
                </a:effectLst>
                <a:latin typeface="Berlin Sans FB Demi" pitchFamily="34" charset="0"/>
              </a:rPr>
              <a:t> </a:t>
            </a:r>
            <a:r>
              <a:rPr lang="en-US" sz="2300" dirty="0" err="1">
                <a:solidFill>
                  <a:srgbClr val="FF0000"/>
                </a:solidFill>
                <a:effectLst>
                  <a:outerShdw blurRad="38100" dist="38100" dir="2700000" algn="tl">
                    <a:srgbClr val="000000">
                      <a:alpha val="43137"/>
                    </a:srgbClr>
                  </a:outerShdw>
                </a:effectLst>
                <a:latin typeface="Berlin Sans FB Demi" pitchFamily="34" charset="0"/>
              </a:rPr>
              <a:t>Melanggar</a:t>
            </a:r>
            <a:r>
              <a:rPr lang="en-US" sz="2300" dirty="0">
                <a:solidFill>
                  <a:srgbClr val="FF0000"/>
                </a:solidFill>
                <a:effectLst>
                  <a:outerShdw blurRad="38100" dist="38100" dir="2700000" algn="tl">
                    <a:srgbClr val="000000">
                      <a:alpha val="43137"/>
                    </a:srgbClr>
                  </a:outerShdw>
                </a:effectLst>
                <a:latin typeface="Berlin Sans FB Demi" pitchFamily="34" charset="0"/>
              </a:rPr>
              <a:t> </a:t>
            </a:r>
            <a:r>
              <a:rPr lang="en-US" sz="2300" dirty="0" err="1">
                <a:solidFill>
                  <a:srgbClr val="FF0000"/>
                </a:solidFill>
                <a:effectLst>
                  <a:outerShdw blurRad="38100" dist="38100" dir="2700000" algn="tl">
                    <a:srgbClr val="000000">
                      <a:alpha val="43137"/>
                    </a:srgbClr>
                  </a:outerShdw>
                </a:effectLst>
                <a:latin typeface="Berlin Sans FB Demi" pitchFamily="34" charset="0"/>
              </a:rPr>
              <a:t>Aturan</a:t>
            </a:r>
            <a:r>
              <a:rPr lang="en-US" sz="2300" dirty="0">
                <a:solidFill>
                  <a:srgbClr val="FF0000"/>
                </a:solidFill>
                <a:effectLst>
                  <a:outerShdw blurRad="38100" dist="38100" dir="2700000" algn="tl">
                    <a:srgbClr val="000000">
                      <a:alpha val="43137"/>
                    </a:srgbClr>
                  </a:outerShdw>
                </a:effectLst>
                <a:latin typeface="Berlin Sans FB Demi" pitchFamily="34" charset="0"/>
              </a:rPr>
              <a:t> </a:t>
            </a:r>
            <a:r>
              <a:rPr lang="en-US" sz="2300" dirty="0" err="1">
                <a:solidFill>
                  <a:srgbClr val="FF0000"/>
                </a:solidFill>
                <a:effectLst>
                  <a:outerShdw blurRad="38100" dist="38100" dir="2700000" algn="tl">
                    <a:srgbClr val="000000">
                      <a:alpha val="43137"/>
                    </a:srgbClr>
                  </a:outerShdw>
                </a:effectLst>
                <a:latin typeface="Berlin Sans FB Demi" pitchFamily="34" charset="0"/>
              </a:rPr>
              <a:t>Lalulintas</a:t>
            </a:r>
            <a:r>
              <a:rPr lang="en-US" sz="2300" dirty="0">
                <a:solidFill>
                  <a:srgbClr val="FF0000"/>
                </a:solidFill>
                <a:effectLst>
                  <a:outerShdw blurRad="38100" dist="38100" dir="2700000" algn="tl">
                    <a:srgbClr val="000000">
                      <a:alpha val="43137"/>
                    </a:srgbClr>
                  </a:outerShdw>
                </a:effectLst>
                <a:latin typeface="Berlin Sans FB Demi" pitchFamily="34" charset="0"/>
              </a:rPr>
              <a:t>-----</a:t>
            </a:r>
          </a:p>
        </p:txBody>
      </p:sp>
      <p:pic>
        <p:nvPicPr>
          <p:cNvPr id="3" name="Picture 2"/>
          <p:cNvPicPr>
            <a:picLocks noChangeAspect="1" noChangeArrowheads="1"/>
          </p:cNvPicPr>
          <p:nvPr/>
        </p:nvPicPr>
        <p:blipFill>
          <a:blip r:embed="rId4"/>
          <a:srcRect/>
          <a:stretch>
            <a:fillRect/>
          </a:stretch>
        </p:blipFill>
        <p:spPr bwMode="auto">
          <a:xfrm>
            <a:off x="1905000" y="3200400"/>
            <a:ext cx="5638800" cy="37338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email"/>
          <a:srcRect/>
          <a:stretch>
            <a:fillRect/>
          </a:stretch>
        </p:blipFill>
        <p:spPr bwMode="auto">
          <a:xfrm>
            <a:off x="6477000" y="4343400"/>
            <a:ext cx="3055938" cy="2514600"/>
          </a:xfrm>
          <a:prstGeom prst="rect">
            <a:avLst/>
          </a:prstGeom>
          <a:ln>
            <a:noFill/>
          </a:ln>
          <a:effectLst>
            <a:outerShdw blurRad="292100" dist="139700" dir="2700000" algn="tl" rotWithShape="0">
              <a:srgbClr val="333333">
                <a:alpha val="65000"/>
              </a:srgbClr>
            </a:outerShdw>
          </a:effectLst>
        </p:spPr>
      </p:pic>
      <p:pic>
        <p:nvPicPr>
          <p:cNvPr id="15" name="Picture 3"/>
          <p:cNvPicPr>
            <a:picLocks noChangeAspect="1" noChangeArrowheads="1"/>
          </p:cNvPicPr>
          <p:nvPr/>
        </p:nvPicPr>
        <p:blipFill>
          <a:blip r:embed="rId6"/>
          <a:stretch>
            <a:fillRect/>
          </a:stretch>
        </p:blipFill>
        <p:spPr bwMode="auto">
          <a:xfrm>
            <a:off x="-457200" y="4349750"/>
            <a:ext cx="3048000" cy="2505075"/>
          </a:xfrm>
          <a:prstGeom prst="rect">
            <a:avLst/>
          </a:prstGeom>
          <a:noFill/>
          <a:ln>
            <a:noFill/>
          </a:ln>
        </p:spPr>
      </p:pic>
      <p:sp>
        <p:nvSpPr>
          <p:cNvPr id="17" name="Right Arrow 16"/>
          <p:cNvSpPr/>
          <p:nvPr/>
        </p:nvSpPr>
        <p:spPr>
          <a:xfrm rot="3408732">
            <a:off x="512763" y="4378325"/>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Click="0"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grpSp>
        <p:nvGrpSpPr>
          <p:cNvPr id="73730"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DO YOU KNOW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3731"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7" name="Rectangle 1"/>
          <p:cNvSpPr>
            <a:spLocks noChangeArrowheads="1"/>
          </p:cNvSpPr>
          <p:nvPr/>
        </p:nvSpPr>
        <p:spPr bwMode="auto">
          <a:xfrm>
            <a:off x="1447800" y="3200400"/>
            <a:ext cx="4114800" cy="646113"/>
          </a:xfrm>
          <a:prstGeom prst="rect">
            <a:avLst/>
          </a:prstGeom>
          <a:noFill/>
          <a:ln w="9525">
            <a:noFill/>
            <a:miter lim="800000"/>
            <a:headEnd/>
            <a:tailEnd/>
          </a:ln>
          <a:effectLst/>
        </p:spPr>
        <p:txBody>
          <a:bodyPr anchor="ctr">
            <a:spAutoFit/>
          </a:bodyPr>
          <a:lstStyle/>
          <a:p>
            <a:pPr>
              <a:defRPr/>
            </a:pPr>
            <a:r>
              <a:rPr lang="en-US" sz="3600" b="1" i="1" u="sng" dirty="0">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Lantern </a:t>
            </a:r>
            <a:r>
              <a:rPr lang="en-US" sz="3600" b="1" i="1" u="sng" dirty="0" err="1">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ArtWork</a:t>
            </a:r>
            <a:endParaRPr lang="en-US" sz="3600" b="1" i="1" u="sng" dirty="0">
              <a:effectLst>
                <a:outerShdw blurRad="38100" dist="38100" dir="2700000" algn="tl">
                  <a:srgbClr val="000000">
                    <a:alpha val="43137"/>
                  </a:srgbClr>
                </a:outerShdw>
              </a:effectLst>
              <a:latin typeface="Baskerville Old Face" pitchFamily="18" charset="0"/>
              <a:cs typeface="Times New Roman" pitchFamily="18" charset="0"/>
            </a:endParaRPr>
          </a:p>
        </p:txBody>
      </p:sp>
      <p:sp>
        <p:nvSpPr>
          <p:cNvPr id="73733" name="Rectangle 1"/>
          <p:cNvSpPr>
            <a:spLocks noChangeArrowheads="1"/>
          </p:cNvSpPr>
          <p:nvPr/>
        </p:nvSpPr>
        <p:spPr bwMode="auto">
          <a:xfrm>
            <a:off x="1600200" y="3846513"/>
            <a:ext cx="4267200" cy="954087"/>
          </a:xfrm>
          <a:prstGeom prst="rect">
            <a:avLst/>
          </a:prstGeom>
          <a:noFill/>
          <a:ln w="9525">
            <a:noFill/>
            <a:miter lim="800000"/>
            <a:headEnd/>
            <a:tailEnd/>
          </a:ln>
        </p:spPr>
        <p:txBody>
          <a:bodyPr anchor="ctr">
            <a:spAutoFit/>
          </a:bodyPr>
          <a:lstStyle/>
          <a:p>
            <a:r>
              <a:rPr lang="en-US" sz="2400">
                <a:latin typeface="Baskerville Old Face" pitchFamily="18" charset="0"/>
                <a:ea typeface="Calibri" pitchFamily="34" charset="0"/>
                <a:cs typeface="Times New Roman" pitchFamily="18" charset="0"/>
              </a:rPr>
              <a:t>                     </a:t>
            </a:r>
            <a:r>
              <a:rPr lang="en-US" sz="2800">
                <a:latin typeface="Baskerville Old Face" pitchFamily="18" charset="0"/>
                <a:ea typeface="Calibri" pitchFamily="34" charset="0"/>
                <a:cs typeface="Times New Roman" pitchFamily="18" charset="0"/>
              </a:rPr>
              <a:t>                  </a:t>
            </a:r>
            <a:endParaRPr lang="en-US" sz="2800">
              <a:ea typeface="Calibri" pitchFamily="34" charset="0"/>
              <a:cs typeface="Arial" charset="0"/>
            </a:endParaRPr>
          </a:p>
          <a:p>
            <a:pPr eaLnBrk="0" hangingPunct="0"/>
            <a:r>
              <a:rPr lang="en-US" sz="2800">
                <a:latin typeface="Baskerville Old Face" pitchFamily="18" charset="0"/>
                <a:ea typeface="Calibri" pitchFamily="34" charset="0"/>
                <a:cs typeface="Times New Roman" pitchFamily="18" charset="0"/>
              </a:rPr>
              <a:t>Harga Rp 2.106.000,- </a:t>
            </a:r>
            <a:endParaRPr lang="en-US" sz="2800">
              <a:cs typeface="Arial" charset="0"/>
            </a:endParaRPr>
          </a:p>
        </p:txBody>
      </p:sp>
      <p:sp>
        <p:nvSpPr>
          <p:cNvPr id="11" name="Rectangle 10"/>
          <p:cNvSpPr/>
          <p:nvPr/>
        </p:nvSpPr>
        <p:spPr>
          <a:xfrm>
            <a:off x="254872" y="5531068"/>
            <a:ext cx="5486400" cy="1107996"/>
          </a:xfrm>
          <a:prstGeom prst="rect">
            <a:avLst/>
          </a:prstGeom>
          <a:solidFill>
            <a:schemeClr val="bg1">
              <a:lumMod val="65000"/>
              <a:lumOff val="35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n-US" sz="2200" b="1" dirty="0" err="1">
                <a:solidFill>
                  <a:schemeClr val="tx1"/>
                </a:solidFill>
                <a:latin typeface="Baskerville Old Face" pitchFamily="18" charset="0"/>
                <a:cs typeface="Times New Roman" pitchFamily="18" charset="0"/>
              </a:rPr>
              <a:t>Jenis</a:t>
            </a:r>
            <a:r>
              <a:rPr lang="en-US" sz="2200" b="1" dirty="0">
                <a:solidFill>
                  <a:schemeClr val="tx1"/>
                </a:solidFill>
                <a:latin typeface="Baskerville Old Face" pitchFamily="18" charset="0"/>
                <a:cs typeface="Times New Roman" pitchFamily="18" charset="0"/>
              </a:rPr>
              <a:t> </a:t>
            </a:r>
            <a:r>
              <a:rPr lang="en-US" sz="2200" b="1" i="1" dirty="0">
                <a:solidFill>
                  <a:schemeClr val="tx1"/>
                </a:solidFill>
                <a:latin typeface="Baskerville Old Face" pitchFamily="18" charset="0"/>
                <a:cs typeface="Times New Roman" pitchFamily="18" charset="0"/>
              </a:rPr>
              <a:t>Artwork</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ini</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ada</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di</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sekitar</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kita</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bagi</a:t>
            </a:r>
            <a:r>
              <a:rPr lang="en-US" sz="2200" b="1" dirty="0">
                <a:solidFill>
                  <a:schemeClr val="tx1"/>
                </a:solidFill>
                <a:latin typeface="Baskerville Old Face" pitchFamily="18" charset="0"/>
                <a:cs typeface="Times New Roman" pitchFamily="18" charset="0"/>
              </a:rPr>
              <a:t> yang BERMINAT, </a:t>
            </a:r>
            <a:r>
              <a:rPr lang="en-US" sz="2200" b="1" dirty="0" err="1">
                <a:solidFill>
                  <a:schemeClr val="tx1"/>
                </a:solidFill>
                <a:latin typeface="Baskerville Old Face" pitchFamily="18" charset="0"/>
                <a:cs typeface="Times New Roman" pitchFamily="18" charset="0"/>
              </a:rPr>
              <a:t>silahkan</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hubungi</a:t>
            </a:r>
            <a:r>
              <a:rPr lang="en-US" sz="2200" b="1" dirty="0">
                <a:solidFill>
                  <a:schemeClr val="tx1"/>
                </a:solidFill>
                <a:latin typeface="Baskerville Old Face" pitchFamily="18" charset="0"/>
                <a:cs typeface="Times New Roman" pitchFamily="18" charset="0"/>
              </a:rPr>
              <a:t> </a:t>
            </a:r>
          </a:p>
          <a:p>
            <a:pPr algn="ctr" eaLnBrk="0" hangingPunct="0">
              <a:defRPr/>
            </a:pPr>
            <a:r>
              <a:rPr lang="en-US" sz="2200" b="1" dirty="0">
                <a:solidFill>
                  <a:schemeClr val="tx1"/>
                </a:solidFill>
                <a:latin typeface="Baskerville Old Face" pitchFamily="18" charset="0"/>
                <a:cs typeface="Times New Roman" pitchFamily="18" charset="0"/>
              </a:rPr>
              <a:t>Tenant Relations.</a:t>
            </a:r>
            <a:endParaRPr lang="en-US" sz="2200" b="1" dirty="0">
              <a:solidFill>
                <a:schemeClr val="tx1"/>
              </a:solidFill>
              <a:latin typeface="Arial" pitchFamily="34" charset="0"/>
              <a:cs typeface="Arial" pitchFamily="34" charset="0"/>
            </a:endParaRPr>
          </a:p>
        </p:txBody>
      </p:sp>
      <p:pic>
        <p:nvPicPr>
          <p:cNvPr id="12" name="Picture 11"/>
          <p:cNvPicPr/>
          <p:nvPr/>
        </p:nvPicPr>
        <p:blipFill>
          <a:blip r:embed="rId4" cstate="email"/>
          <a:srcRect/>
          <a:stretch>
            <a:fillRect/>
          </a:stretch>
        </p:blipFill>
        <p:spPr bwMode="auto">
          <a:xfrm rot="5400000">
            <a:off x="5486400" y="2286001"/>
            <a:ext cx="3886201" cy="3276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heel(4)">
                                      <p:cBhvr>
                                        <p:cTn id="7" dur="2000"/>
                                        <p:tgtEl>
                                          <p:spTgt spid="4097"/>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strVal val="#ppt_w*0.70"/>
                                          </p:val>
                                        </p:tav>
                                        <p:tav tm="100000">
                                          <p:val>
                                            <p:strVal val="#ppt_w"/>
                                          </p:val>
                                        </p:tav>
                                      </p:tavLst>
                                    </p:anim>
                                    <p:anim calcmode="lin" valueType="num">
                                      <p:cBhvr>
                                        <p:cTn id="12" dur="2000" fill="hold"/>
                                        <p:tgtEl>
                                          <p:spTgt spid="11"/>
                                        </p:tgtEl>
                                        <p:attrNameLst>
                                          <p:attrName>ppt_h</p:attrName>
                                        </p:attrNameLst>
                                      </p:cBhvr>
                                      <p:tavLst>
                                        <p:tav tm="0">
                                          <p:val>
                                            <p:strVal val="#ppt_h"/>
                                          </p:val>
                                        </p:tav>
                                        <p:tav tm="100000">
                                          <p:val>
                                            <p:strVal val="#ppt_h"/>
                                          </p:val>
                                        </p:tav>
                                      </p:tavLst>
                                    </p:anim>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grpSp>
        <p:nvGrpSpPr>
          <p:cNvPr id="74754"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DO YOU KNOW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475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7" name="Rectangle 1"/>
          <p:cNvSpPr>
            <a:spLocks noChangeArrowheads="1"/>
          </p:cNvSpPr>
          <p:nvPr/>
        </p:nvSpPr>
        <p:spPr bwMode="auto">
          <a:xfrm>
            <a:off x="1290638" y="3128963"/>
            <a:ext cx="4114800" cy="769937"/>
          </a:xfrm>
          <a:prstGeom prst="rect">
            <a:avLst/>
          </a:prstGeom>
          <a:noFill/>
          <a:ln w="9525">
            <a:noFill/>
            <a:miter lim="800000"/>
            <a:headEnd/>
            <a:tailEnd/>
          </a:ln>
          <a:effectLst/>
        </p:spPr>
        <p:txBody>
          <a:bodyPr anchor="ctr">
            <a:spAutoFit/>
          </a:bodyPr>
          <a:lstStyle/>
          <a:p>
            <a:pPr>
              <a:defRPr/>
            </a:pPr>
            <a:r>
              <a:rPr lang="en-US" sz="3600" b="1" i="1" u="sng" dirty="0">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Lantern </a:t>
            </a:r>
            <a:r>
              <a:rPr lang="en-US" sz="3600" b="1" i="1" u="sng" dirty="0" err="1">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ArtWork</a:t>
            </a:r>
            <a:r>
              <a:rPr lang="en-US" sz="3600" b="1" i="1" u="sng" dirty="0">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 </a:t>
            </a:r>
            <a:endParaRPr lang="en-US" sz="3600" b="1" i="1" u="sng" dirty="0">
              <a:effectLst>
                <a:outerShdw blurRad="38100" dist="38100" dir="2700000" algn="tl">
                  <a:srgbClr val="000000">
                    <a:alpha val="43137"/>
                  </a:srgbClr>
                </a:outerShdw>
              </a:effectLst>
              <a:latin typeface="Baskerville Old Face" pitchFamily="18" charset="0"/>
              <a:cs typeface="Times New Roman" pitchFamily="18" charset="0"/>
            </a:endParaRPr>
          </a:p>
          <a:p>
            <a:pPr>
              <a:defRPr/>
            </a:pPr>
            <a:endParaRPr lang="id-ID" sz="800" u="sng" dirty="0">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254872" y="5531068"/>
            <a:ext cx="5486400" cy="1107996"/>
          </a:xfrm>
          <a:prstGeom prst="rect">
            <a:avLst/>
          </a:prstGeom>
          <a:solidFill>
            <a:schemeClr val="bg1">
              <a:lumMod val="65000"/>
              <a:lumOff val="35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n-US" sz="2200" b="1" dirty="0" err="1">
                <a:solidFill>
                  <a:schemeClr val="tx1"/>
                </a:solidFill>
                <a:latin typeface="Baskerville Old Face" pitchFamily="18" charset="0"/>
                <a:cs typeface="Times New Roman" pitchFamily="18" charset="0"/>
              </a:rPr>
              <a:t>Jenis</a:t>
            </a:r>
            <a:r>
              <a:rPr lang="en-US" sz="2200" b="1" dirty="0">
                <a:solidFill>
                  <a:schemeClr val="tx1"/>
                </a:solidFill>
                <a:latin typeface="Baskerville Old Face" pitchFamily="18" charset="0"/>
                <a:cs typeface="Times New Roman" pitchFamily="18" charset="0"/>
              </a:rPr>
              <a:t> </a:t>
            </a:r>
            <a:r>
              <a:rPr lang="en-US" sz="2200" b="1" i="1" dirty="0">
                <a:solidFill>
                  <a:schemeClr val="tx1"/>
                </a:solidFill>
                <a:latin typeface="Baskerville Old Face" pitchFamily="18" charset="0"/>
                <a:cs typeface="Times New Roman" pitchFamily="18" charset="0"/>
              </a:rPr>
              <a:t>Artwork</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ini</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ada</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di</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sekitar</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kita</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bagi</a:t>
            </a:r>
            <a:r>
              <a:rPr lang="en-US" sz="2200" b="1" dirty="0">
                <a:solidFill>
                  <a:schemeClr val="tx1"/>
                </a:solidFill>
                <a:latin typeface="Baskerville Old Face" pitchFamily="18" charset="0"/>
                <a:cs typeface="Times New Roman" pitchFamily="18" charset="0"/>
              </a:rPr>
              <a:t> yang BERMINAT, </a:t>
            </a:r>
            <a:r>
              <a:rPr lang="en-US" sz="2200" b="1" dirty="0" err="1">
                <a:solidFill>
                  <a:schemeClr val="tx1"/>
                </a:solidFill>
                <a:latin typeface="Baskerville Old Face" pitchFamily="18" charset="0"/>
                <a:cs typeface="Times New Roman" pitchFamily="18" charset="0"/>
              </a:rPr>
              <a:t>silahkan</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hubungi</a:t>
            </a:r>
            <a:r>
              <a:rPr lang="en-US" sz="2200" b="1" dirty="0">
                <a:solidFill>
                  <a:schemeClr val="tx1"/>
                </a:solidFill>
                <a:latin typeface="Baskerville Old Face" pitchFamily="18" charset="0"/>
                <a:cs typeface="Times New Roman" pitchFamily="18" charset="0"/>
              </a:rPr>
              <a:t> </a:t>
            </a:r>
          </a:p>
          <a:p>
            <a:pPr algn="ctr" eaLnBrk="0" hangingPunct="0">
              <a:defRPr/>
            </a:pPr>
            <a:r>
              <a:rPr lang="en-US" sz="2200" b="1" dirty="0">
                <a:solidFill>
                  <a:schemeClr val="tx1"/>
                </a:solidFill>
                <a:latin typeface="Baskerville Old Face" pitchFamily="18" charset="0"/>
                <a:cs typeface="Times New Roman" pitchFamily="18" charset="0"/>
              </a:rPr>
              <a:t>Tenant Relations.</a:t>
            </a:r>
            <a:endParaRPr lang="en-US" sz="2200" b="1" dirty="0">
              <a:solidFill>
                <a:schemeClr val="tx1"/>
              </a:solidFill>
              <a:latin typeface="Arial" pitchFamily="34" charset="0"/>
              <a:cs typeface="Arial" pitchFamily="34" charset="0"/>
            </a:endParaRPr>
          </a:p>
        </p:txBody>
      </p:sp>
      <p:sp>
        <p:nvSpPr>
          <p:cNvPr id="74760" name="Rectangle 1"/>
          <p:cNvSpPr>
            <a:spLocks noChangeArrowheads="1"/>
          </p:cNvSpPr>
          <p:nvPr/>
        </p:nvSpPr>
        <p:spPr bwMode="auto">
          <a:xfrm>
            <a:off x="1454150" y="3870325"/>
            <a:ext cx="3330575" cy="954088"/>
          </a:xfrm>
          <a:prstGeom prst="rect">
            <a:avLst/>
          </a:prstGeom>
          <a:noFill/>
          <a:ln w="9525">
            <a:noFill/>
            <a:miter lim="800000"/>
            <a:headEnd/>
            <a:tailEnd/>
          </a:ln>
        </p:spPr>
        <p:txBody>
          <a:bodyPr wrap="none" anchor="ctr">
            <a:spAutoFit/>
          </a:bodyPr>
          <a:lstStyle/>
          <a:p>
            <a:endParaRPr lang="en-US" sz="2800">
              <a:cs typeface="Arial" charset="0"/>
            </a:endParaRPr>
          </a:p>
          <a:p>
            <a:pPr eaLnBrk="0" hangingPunct="0"/>
            <a:r>
              <a:rPr lang="en-US" sz="2800">
                <a:latin typeface="Baskerville Old Face" pitchFamily="18" charset="0"/>
                <a:ea typeface="Calibri" pitchFamily="34" charset="0"/>
                <a:cs typeface="Times New Roman" pitchFamily="18" charset="0"/>
              </a:rPr>
              <a:t>Harga Rp 1.896.000,-</a:t>
            </a:r>
            <a:endParaRPr lang="en-US" sz="2800">
              <a:cs typeface="Arial" charset="0"/>
            </a:endParaRPr>
          </a:p>
        </p:txBody>
      </p:sp>
      <p:pic>
        <p:nvPicPr>
          <p:cNvPr id="13" name="Picture 12"/>
          <p:cNvPicPr/>
          <p:nvPr/>
        </p:nvPicPr>
        <p:blipFill>
          <a:blip r:embed="rId4" cstate="email"/>
          <a:srcRect/>
          <a:stretch>
            <a:fillRect/>
          </a:stretch>
        </p:blipFill>
        <p:spPr bwMode="auto">
          <a:xfrm rot="5400000">
            <a:off x="5386568" y="2491790"/>
            <a:ext cx="4116574" cy="3244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heel(4)">
                                      <p:cBhvr>
                                        <p:cTn id="7" dur="2000"/>
                                        <p:tgtEl>
                                          <p:spTgt spid="4097"/>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strVal val="#ppt_w*0.70"/>
                                          </p:val>
                                        </p:tav>
                                        <p:tav tm="100000">
                                          <p:val>
                                            <p:strVal val="#ppt_w"/>
                                          </p:val>
                                        </p:tav>
                                      </p:tavLst>
                                    </p:anim>
                                    <p:anim calcmode="lin" valueType="num">
                                      <p:cBhvr>
                                        <p:cTn id="12" dur="2000" fill="hold"/>
                                        <p:tgtEl>
                                          <p:spTgt spid="11"/>
                                        </p:tgtEl>
                                        <p:attrNameLst>
                                          <p:attrName>ppt_h</p:attrName>
                                        </p:attrNameLst>
                                      </p:cBhvr>
                                      <p:tavLst>
                                        <p:tav tm="0">
                                          <p:val>
                                            <p:strVal val="#ppt_h"/>
                                          </p:val>
                                        </p:tav>
                                        <p:tav tm="100000">
                                          <p:val>
                                            <p:strVal val="#ppt_h"/>
                                          </p:val>
                                        </p:tav>
                                      </p:tavLst>
                                    </p:anim>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75778"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LAIN –LAIN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5779"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1" name="TextBox 10"/>
          <p:cNvSpPr txBox="1">
            <a:spLocks noChangeArrowheads="1"/>
          </p:cNvSpPr>
          <p:nvPr/>
        </p:nvSpPr>
        <p:spPr bwMode="auto">
          <a:xfrm>
            <a:off x="533400" y="1524000"/>
            <a:ext cx="8229600" cy="5262563"/>
          </a:xfrm>
          <a:prstGeom prst="rect">
            <a:avLst/>
          </a:prstGeom>
          <a:noFill/>
          <a:ln w="9525">
            <a:noFill/>
            <a:miter lim="800000"/>
            <a:headEnd/>
            <a:tailEnd/>
          </a:ln>
        </p:spPr>
        <p:txBody>
          <a:bodyPr>
            <a:spAutoFit/>
          </a:bodyPr>
          <a:lstStyle/>
          <a:p>
            <a:pPr marL="342900" indent="-342900">
              <a:buFont typeface="Corbel" pitchFamily="34" charset="0"/>
              <a:buAutoNum type="arabicPeriod"/>
            </a:pPr>
            <a:r>
              <a:rPr lang="en-US" sz="2400" b="1">
                <a:latin typeface="Footlight MT Light" pitchFamily="18" charset="0"/>
              </a:rPr>
              <a:t>Jika ada PERUBAHAN &amp; INFORMASI TAMBAHAN, mengenai</a:t>
            </a:r>
            <a:r>
              <a:rPr lang="en-US" sz="4000" b="1">
                <a:solidFill>
                  <a:srgbClr val="FFFF00"/>
                </a:solidFill>
                <a:latin typeface="Footlight MT Light" pitchFamily="18" charset="0"/>
                <a:ea typeface="Calibri" pitchFamily="34" charset="0"/>
                <a:cs typeface="Times New Roman" pitchFamily="18" charset="0"/>
              </a:rPr>
              <a:t> </a:t>
            </a:r>
            <a:r>
              <a:rPr lang="en-US" sz="2800" b="1">
                <a:solidFill>
                  <a:srgbClr val="FFFF00"/>
                </a:solidFill>
                <a:latin typeface="Footlight MT Light" pitchFamily="18" charset="0"/>
                <a:ea typeface="Calibri" pitchFamily="34" charset="0"/>
                <a:cs typeface="Times New Roman" pitchFamily="18" charset="0"/>
              </a:rPr>
              <a:t>IN</a:t>
            </a:r>
            <a:r>
              <a:rPr lang="en-US" b="1">
                <a:solidFill>
                  <a:srgbClr val="FFFF00"/>
                </a:solidFill>
                <a:latin typeface="Footlight MT Light" pitchFamily="18" charset="0"/>
                <a:ea typeface="Calibri" pitchFamily="34" charset="0"/>
                <a:cs typeface="Times New Roman" pitchFamily="18" charset="0"/>
              </a:rPr>
              <a:t>SIDE</a:t>
            </a:r>
            <a:r>
              <a:rPr lang="en-US" sz="2400" b="1">
                <a:latin typeface="Footlight MT Light" pitchFamily="18" charset="0"/>
              </a:rPr>
              <a:t>  akan segera kami masukan.</a:t>
            </a:r>
          </a:p>
          <a:p>
            <a:pPr marL="342900" indent="-342900">
              <a:buFont typeface="Corbel" pitchFamily="34" charset="0"/>
              <a:buAutoNum type="arabicPeriod"/>
            </a:pPr>
            <a:r>
              <a:rPr lang="en-US" sz="2400" b="1">
                <a:latin typeface="Footlight MT Light" pitchFamily="18" charset="0"/>
              </a:rPr>
              <a:t>Seluruh Resident di mohon untuk selalu melihat Resident Info TV Channel ini.</a:t>
            </a:r>
          </a:p>
          <a:p>
            <a:pPr marL="342900" indent="-342900">
              <a:buFont typeface="Corbel" pitchFamily="34" charset="0"/>
              <a:buAutoNum type="arabicPeriod"/>
            </a:pPr>
            <a:r>
              <a:rPr lang="en-US" sz="2400" b="1">
                <a:latin typeface="Footlight MT Light" pitchFamily="18" charset="0"/>
              </a:rPr>
              <a:t>Jika ada Keluhan, Masukan atau Ide-ide untuk kebaikan bersama, silahkan menyurati atau menghubungi Tenant Relations, Assistant Manager  atau General Manager langsung. </a:t>
            </a:r>
          </a:p>
          <a:p>
            <a:pPr marL="342900" indent="-342900">
              <a:buFont typeface="Corbel" pitchFamily="34" charset="0"/>
              <a:buAutoNum type="arabicPeriod"/>
            </a:pPr>
            <a:r>
              <a:rPr lang="en-US" sz="2400" b="1">
                <a:latin typeface="Footlight MT Light" pitchFamily="18" charset="0"/>
              </a:rPr>
              <a:t>Jika ada hal yang belum jelas atau yang ingin ditanyakan, silahkan bertanya LANGSUNG, karena kami ada 24 JAM.  </a:t>
            </a:r>
          </a:p>
          <a:p>
            <a:pPr marL="342900" indent="-342900" algn="r"/>
            <a:endParaRPr lang="en-US" sz="2400">
              <a:latin typeface="Brush Script Std" pitchFamily="50" charset="0"/>
            </a:endParaRPr>
          </a:p>
          <a:p>
            <a:pPr marL="342900" indent="-342900" algn="r"/>
            <a:r>
              <a:rPr lang="en-US" sz="2800">
                <a:latin typeface="Brush Script MT" pitchFamily="66" charset="0"/>
              </a:rPr>
              <a:t>Condominium Management</a:t>
            </a:r>
          </a:p>
          <a:p>
            <a:pPr marL="342900" indent="-342900"/>
            <a:endParaRPr lang="en-US" sz="2400" b="1">
              <a:latin typeface="Footlight MT Light" pitchFamily="18" charset="0"/>
            </a:endParaRPr>
          </a:p>
        </p:txBody>
      </p:sp>
    </p:spTree>
  </p:cSld>
  <p:clrMapOvr>
    <a:masterClrMapping/>
  </p:clrMapOvr>
  <p:transition spd="slow" advClick="0" advTm="4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path path="circle">
            <a:fillToRect l="100000" b="100000"/>
          </a:path>
          <a:tileRect t="-100000" r="-100000"/>
        </a:gradFill>
        <a:effectLst/>
      </p:bgPr>
    </p:bg>
    <p:spTree>
      <p:nvGrpSpPr>
        <p:cNvPr id="1" name=""/>
        <p:cNvGrpSpPr/>
        <p:nvPr/>
      </p:nvGrpSpPr>
      <p:grpSpPr>
        <a:xfrm>
          <a:off x="0" y="0"/>
          <a:ext cx="0" cy="0"/>
          <a:chOff x="0" y="0"/>
          <a:chExt cx="0" cy="0"/>
        </a:xfrm>
      </p:grpSpPr>
      <p:grpSp>
        <p:nvGrpSpPr>
          <p:cNvPr id="5632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1459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a:latin typeface="Footlight MT Light" pitchFamily="18" charset="0"/>
                <a:ea typeface="Calibri" pitchFamily="34" charset="0"/>
                <a:cs typeface="Times New Roman" pitchFamily="18" charset="0"/>
              </a:rPr>
              <a:t>(</a:t>
            </a:r>
            <a:r>
              <a:rPr lang="en-US" sz="2000" b="1" dirty="0" err="1">
                <a:latin typeface="Footlight MT Light" pitchFamily="18" charset="0"/>
                <a:ea typeface="Calibri" pitchFamily="34" charset="0"/>
                <a:cs typeface="Times New Roman" pitchFamily="18" charset="0"/>
              </a:rPr>
              <a:t>Agustus</a:t>
            </a:r>
            <a:r>
              <a:rPr lang="en-US" sz="2000" b="1" dirty="0">
                <a:latin typeface="Footlight MT Light" pitchFamily="18" charset="0"/>
                <a:ea typeface="Calibri" pitchFamily="34" charset="0"/>
                <a:cs typeface="Times New Roman" pitchFamily="18" charset="0"/>
              </a:rPr>
              <a:t>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07315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6325"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990600"/>
            <a:ext cx="8305800" cy="4494213"/>
          </a:xfrm>
          <a:prstGeom prst="rect">
            <a:avLst/>
          </a:prstGeom>
          <a:noFill/>
          <a:ln w="9525">
            <a:noFill/>
            <a:miter lim="800000"/>
            <a:headEnd/>
            <a:tailEnd/>
          </a:ln>
        </p:spPr>
        <p:txBody>
          <a:bodyPr>
            <a:spAutoFit/>
          </a:bodyPr>
          <a:lstStyle/>
          <a:p>
            <a:pPr>
              <a:defRPr/>
            </a:pPr>
            <a:endParaRPr lang="en-US" sz="2400" u="sng" dirty="0">
              <a:latin typeface="Brush Script Std" pitchFamily="50" charset="0"/>
            </a:endParaRPr>
          </a:p>
          <a:p>
            <a:pPr>
              <a:defRPr/>
            </a:pPr>
            <a:endParaRPr lang="en-US" dirty="0"/>
          </a:p>
          <a:p>
            <a:pPr>
              <a:defRPr/>
            </a:pPr>
            <a:r>
              <a:rPr lang="en-US" sz="2000" b="1" u="sng" dirty="0"/>
              <a:t>Info INSIDE </a:t>
            </a:r>
            <a:r>
              <a:rPr lang="en-US" sz="2000" b="1" u="sng" dirty="0" err="1"/>
              <a:t>bulan</a:t>
            </a:r>
            <a:r>
              <a:rPr lang="en-US" sz="2000" b="1" u="sng" dirty="0"/>
              <a:t> </a:t>
            </a:r>
            <a:r>
              <a:rPr lang="en-US" sz="2000" b="1" u="sng" dirty="0" err="1"/>
              <a:t>sebelumnya</a:t>
            </a:r>
            <a:endParaRPr lang="en-US" sz="2000" b="1" u="sng" dirty="0"/>
          </a:p>
          <a:p>
            <a:pPr>
              <a:defRPr/>
            </a:pPr>
            <a:r>
              <a:rPr lang="en-US" sz="2000" b="1" u="sng" dirty="0"/>
              <a:t>News of INSIDE for the past Months</a:t>
            </a:r>
          </a:p>
          <a:p>
            <a:pPr>
              <a:defRPr/>
            </a:pPr>
            <a:endParaRPr lang="en-US" sz="1000" dirty="0"/>
          </a:p>
          <a:p>
            <a:pPr>
              <a:defRPr/>
            </a:pPr>
            <a:r>
              <a:rPr lang="en-US" sz="2000" dirty="0" err="1"/>
              <a:t>Untuk</a:t>
            </a:r>
            <a:r>
              <a:rPr lang="en-US" sz="2000" dirty="0"/>
              <a:t> info INSIDE yang </a:t>
            </a:r>
            <a:r>
              <a:rPr lang="en-US" sz="2000" dirty="0" err="1"/>
              <a:t>di</a:t>
            </a:r>
            <a:r>
              <a:rPr lang="en-US" sz="2000" dirty="0"/>
              <a:t> </a:t>
            </a:r>
            <a:r>
              <a:rPr lang="en-US" sz="2000" dirty="0" err="1"/>
              <a:t>tampilkan</a:t>
            </a:r>
            <a:r>
              <a:rPr lang="en-US" sz="2000" dirty="0"/>
              <a:t> </a:t>
            </a:r>
            <a:r>
              <a:rPr lang="en-US" sz="2000" dirty="0" err="1"/>
              <a:t>di</a:t>
            </a:r>
            <a:r>
              <a:rPr lang="en-US" sz="2000" dirty="0"/>
              <a:t> Resident Info TV Channel </a:t>
            </a:r>
            <a:r>
              <a:rPr lang="en-US" sz="2000" dirty="0" err="1"/>
              <a:t>pada</a:t>
            </a:r>
            <a:r>
              <a:rPr lang="en-US" sz="2000" dirty="0"/>
              <a:t> </a:t>
            </a:r>
            <a:r>
              <a:rPr lang="en-US" sz="2000" dirty="0" err="1"/>
              <a:t>bulan-bulan</a:t>
            </a:r>
            <a:r>
              <a:rPr lang="en-US" sz="2000" dirty="0"/>
              <a:t> </a:t>
            </a:r>
            <a:r>
              <a:rPr lang="en-US" sz="2000" dirty="0" err="1"/>
              <a:t>sebelumnya</a:t>
            </a:r>
            <a:r>
              <a:rPr lang="en-US" sz="2000" dirty="0"/>
              <a:t>, </a:t>
            </a:r>
            <a:r>
              <a:rPr lang="en-US" sz="2000" dirty="0" err="1"/>
              <a:t>dapat</a:t>
            </a:r>
            <a:r>
              <a:rPr lang="en-US" sz="2000" dirty="0"/>
              <a:t> </a:t>
            </a:r>
            <a:r>
              <a:rPr lang="en-US" sz="2000" dirty="0" err="1"/>
              <a:t>dilihat</a:t>
            </a:r>
            <a:r>
              <a:rPr lang="en-US" sz="2000" dirty="0"/>
              <a:t> </a:t>
            </a:r>
            <a:r>
              <a:rPr lang="en-US" sz="2000" dirty="0" err="1"/>
              <a:t>kembali</a:t>
            </a:r>
            <a:r>
              <a:rPr lang="en-US" sz="2000" dirty="0"/>
              <a:t> </a:t>
            </a:r>
            <a:r>
              <a:rPr lang="en-US" sz="2000" dirty="0" err="1"/>
              <a:t>di</a:t>
            </a:r>
            <a:r>
              <a:rPr lang="en-US" sz="2000" dirty="0"/>
              <a:t> </a:t>
            </a:r>
            <a:r>
              <a:rPr lang="en-US" sz="2000" u="sng" dirty="0">
                <a:solidFill>
                  <a:schemeClr val="accent5">
                    <a:lumMod val="60000"/>
                    <a:lumOff val="40000"/>
                  </a:schemeClr>
                </a:solidFill>
              </a:rPr>
              <a:t>www.cambridge.co.id</a:t>
            </a:r>
          </a:p>
          <a:p>
            <a:pPr>
              <a:defRPr/>
            </a:pPr>
            <a:r>
              <a:rPr lang="en-US" sz="2000" dirty="0" err="1">
                <a:solidFill>
                  <a:srgbClr val="FFFF00"/>
                </a:solidFill>
              </a:rPr>
              <a:t>Terutama</a:t>
            </a:r>
            <a:r>
              <a:rPr lang="en-US" sz="2000" dirty="0">
                <a:solidFill>
                  <a:srgbClr val="FFFF00"/>
                </a:solidFill>
              </a:rPr>
              <a:t> </a:t>
            </a:r>
            <a:r>
              <a:rPr lang="en-US" sz="2000" dirty="0" err="1">
                <a:solidFill>
                  <a:srgbClr val="FFFF00"/>
                </a:solidFill>
              </a:rPr>
              <a:t>bagi</a:t>
            </a:r>
            <a:r>
              <a:rPr lang="en-US" sz="2000" dirty="0">
                <a:solidFill>
                  <a:srgbClr val="FFFF00"/>
                </a:solidFill>
              </a:rPr>
              <a:t> Resident </a:t>
            </a:r>
            <a:r>
              <a:rPr lang="en-US" sz="2000" dirty="0" err="1">
                <a:solidFill>
                  <a:srgbClr val="FFFF00"/>
                </a:solidFill>
              </a:rPr>
              <a:t>baru</a:t>
            </a:r>
            <a:r>
              <a:rPr lang="en-US" sz="2000" dirty="0">
                <a:solidFill>
                  <a:srgbClr val="FFFF00"/>
                </a:solidFill>
              </a:rPr>
              <a:t>, </a:t>
            </a:r>
            <a:r>
              <a:rPr lang="en-US" sz="2000" dirty="0" err="1">
                <a:solidFill>
                  <a:srgbClr val="FFFF00"/>
                </a:solidFill>
              </a:rPr>
              <a:t>diwajibkan</a:t>
            </a:r>
            <a:r>
              <a:rPr lang="en-US" sz="2000" dirty="0">
                <a:solidFill>
                  <a:srgbClr val="FFFF00"/>
                </a:solidFill>
              </a:rPr>
              <a:t> </a:t>
            </a:r>
            <a:r>
              <a:rPr lang="en-US" sz="2000" dirty="0" err="1">
                <a:solidFill>
                  <a:srgbClr val="FFFF00"/>
                </a:solidFill>
              </a:rPr>
              <a:t>untuk</a:t>
            </a:r>
            <a:r>
              <a:rPr lang="en-US" sz="2000" dirty="0">
                <a:solidFill>
                  <a:srgbClr val="FFFF00"/>
                </a:solidFill>
              </a:rPr>
              <a:t> </a:t>
            </a:r>
            <a:r>
              <a:rPr lang="en-US" sz="2000" dirty="0" err="1">
                <a:solidFill>
                  <a:srgbClr val="FFFF00"/>
                </a:solidFill>
              </a:rPr>
              <a:t>membaca</a:t>
            </a:r>
            <a:r>
              <a:rPr lang="en-US" sz="2000" dirty="0">
                <a:solidFill>
                  <a:srgbClr val="FFFF00"/>
                </a:solidFill>
              </a:rPr>
              <a:t> </a:t>
            </a:r>
            <a:r>
              <a:rPr lang="en-US" sz="2000" dirty="0" err="1">
                <a:solidFill>
                  <a:srgbClr val="FFFF00"/>
                </a:solidFill>
              </a:rPr>
              <a:t>dan</a:t>
            </a:r>
            <a:r>
              <a:rPr lang="en-US" sz="2000" dirty="0">
                <a:solidFill>
                  <a:srgbClr val="FFFF00"/>
                </a:solidFill>
              </a:rPr>
              <a:t> </a:t>
            </a:r>
            <a:r>
              <a:rPr lang="en-US" sz="2000" dirty="0" err="1">
                <a:solidFill>
                  <a:srgbClr val="FFFF00"/>
                </a:solidFill>
              </a:rPr>
              <a:t>memahaminya</a:t>
            </a:r>
            <a:r>
              <a:rPr lang="en-US" sz="2000" dirty="0">
                <a:solidFill>
                  <a:srgbClr val="FFFF00"/>
                </a:solidFill>
              </a:rPr>
              <a:t> </a:t>
            </a:r>
            <a:r>
              <a:rPr lang="en-US" sz="2000" dirty="0" err="1">
                <a:solidFill>
                  <a:srgbClr val="FFFF00"/>
                </a:solidFill>
              </a:rPr>
              <a:t>serta</a:t>
            </a:r>
            <a:r>
              <a:rPr lang="en-US" sz="2000" dirty="0">
                <a:solidFill>
                  <a:srgbClr val="FFFF00"/>
                </a:solidFill>
              </a:rPr>
              <a:t> </a:t>
            </a:r>
            <a:r>
              <a:rPr lang="en-US" sz="2000" dirty="0" err="1">
                <a:solidFill>
                  <a:srgbClr val="FFFF00"/>
                </a:solidFill>
              </a:rPr>
              <a:t>mensosialisasikan</a:t>
            </a:r>
            <a:r>
              <a:rPr lang="en-US" sz="2000" dirty="0">
                <a:solidFill>
                  <a:srgbClr val="FFFF00"/>
                </a:solidFill>
              </a:rPr>
              <a:t> </a:t>
            </a:r>
            <a:r>
              <a:rPr lang="en-US" sz="2000" dirty="0" err="1">
                <a:solidFill>
                  <a:srgbClr val="FFFF00"/>
                </a:solidFill>
              </a:rPr>
              <a:t>kepada</a:t>
            </a:r>
            <a:r>
              <a:rPr lang="en-US" sz="2000" dirty="0">
                <a:solidFill>
                  <a:srgbClr val="FFFF00"/>
                </a:solidFill>
              </a:rPr>
              <a:t> </a:t>
            </a:r>
            <a:r>
              <a:rPr lang="en-US" sz="2000" dirty="0" err="1">
                <a:solidFill>
                  <a:srgbClr val="FFFF00"/>
                </a:solidFill>
              </a:rPr>
              <a:t>seluruh</a:t>
            </a:r>
            <a:r>
              <a:rPr lang="en-US" sz="2000" dirty="0">
                <a:solidFill>
                  <a:srgbClr val="FFFF00"/>
                </a:solidFill>
              </a:rPr>
              <a:t> </a:t>
            </a:r>
            <a:r>
              <a:rPr lang="en-US" sz="2000" dirty="0" err="1">
                <a:solidFill>
                  <a:srgbClr val="FFFF00"/>
                </a:solidFill>
              </a:rPr>
              <a:t>keluarga</a:t>
            </a:r>
            <a:r>
              <a:rPr lang="en-US" sz="2000" dirty="0">
                <a:solidFill>
                  <a:srgbClr val="FFFF00"/>
                </a:solidFill>
              </a:rPr>
              <a:t> </a:t>
            </a:r>
            <a:r>
              <a:rPr lang="en-US" sz="2000" dirty="0" err="1">
                <a:solidFill>
                  <a:srgbClr val="FFFF00"/>
                </a:solidFill>
              </a:rPr>
              <a:t>dan</a:t>
            </a:r>
            <a:r>
              <a:rPr lang="en-US" sz="2000" dirty="0">
                <a:solidFill>
                  <a:srgbClr val="FFFF00"/>
                </a:solidFill>
              </a:rPr>
              <a:t> </a:t>
            </a:r>
            <a:r>
              <a:rPr lang="en-US" sz="2000" dirty="0" err="1">
                <a:solidFill>
                  <a:srgbClr val="FFFF00"/>
                </a:solidFill>
              </a:rPr>
              <a:t>pekerja-pekerjanya</a:t>
            </a:r>
            <a:r>
              <a:rPr lang="en-US" sz="2000" dirty="0">
                <a:solidFill>
                  <a:srgbClr val="FFFF00"/>
                </a:solidFill>
              </a:rPr>
              <a:t>.  </a:t>
            </a:r>
          </a:p>
          <a:p>
            <a:pPr>
              <a:defRPr/>
            </a:pPr>
            <a:endParaRPr lang="en-US" sz="2000" dirty="0">
              <a:solidFill>
                <a:srgbClr val="FFFF00"/>
              </a:solidFill>
            </a:endParaRPr>
          </a:p>
          <a:p>
            <a:pPr>
              <a:defRPr/>
            </a:pPr>
            <a:endParaRPr lang="en-US" sz="2000" dirty="0">
              <a:solidFill>
                <a:srgbClr val="FFFF00"/>
              </a:solidFill>
            </a:endParaRPr>
          </a:p>
          <a:p>
            <a:pPr>
              <a:defRPr/>
            </a:pPr>
            <a:endParaRPr lang="en-US" sz="2400" dirty="0"/>
          </a:p>
          <a:p>
            <a:pPr>
              <a:defRPr/>
            </a:pPr>
            <a:endParaRPr lang="en-US" sz="800" dirty="0"/>
          </a:p>
          <a:p>
            <a:pPr>
              <a:defRPr/>
            </a:pPr>
            <a:endParaRPr lang="en-US" sz="400" b="1" dirty="0"/>
          </a:p>
          <a:p>
            <a:pPr>
              <a:defRPr/>
            </a:pPr>
            <a:endParaRPr lang="en-US" dirty="0"/>
          </a:p>
        </p:txBody>
      </p:sp>
      <p:sp>
        <p:nvSpPr>
          <p:cNvPr id="11" name="Rectangle 10"/>
          <p:cNvSpPr/>
          <p:nvPr/>
        </p:nvSpPr>
        <p:spPr>
          <a:xfrm>
            <a:off x="533400" y="4038600"/>
            <a:ext cx="8305800" cy="1631950"/>
          </a:xfrm>
          <a:prstGeom prst="rect">
            <a:avLst/>
          </a:prstGeom>
        </p:spPr>
        <p:txBody>
          <a:bodyPr>
            <a:spAutoFit/>
          </a:bodyPr>
          <a:lstStyle/>
          <a:p>
            <a:pPr>
              <a:defRPr/>
            </a:pPr>
            <a:r>
              <a:rPr lang="en-US" sz="2000" dirty="0"/>
              <a:t>Please visit our website : </a:t>
            </a:r>
            <a:r>
              <a:rPr lang="en-US" sz="2000" u="sng" dirty="0">
                <a:solidFill>
                  <a:schemeClr val="accent5">
                    <a:lumMod val="60000"/>
                    <a:lumOff val="40000"/>
                  </a:schemeClr>
                </a:solidFill>
              </a:rPr>
              <a:t>www.cambridge.co.id</a:t>
            </a:r>
            <a:endParaRPr lang="en-US" sz="2000" dirty="0"/>
          </a:p>
          <a:p>
            <a:pPr>
              <a:defRPr/>
            </a:pPr>
            <a:r>
              <a:rPr lang="en-US" sz="2000" dirty="0"/>
              <a:t>To see all the news of INSIDE for the past months.</a:t>
            </a:r>
            <a:endParaRPr lang="en-US" sz="2000" dirty="0">
              <a:solidFill>
                <a:srgbClr val="FFFF00"/>
              </a:solidFill>
            </a:endParaRPr>
          </a:p>
          <a:p>
            <a:pPr>
              <a:defRPr/>
            </a:pPr>
            <a:r>
              <a:rPr lang="en-US" sz="2000" dirty="0">
                <a:solidFill>
                  <a:srgbClr val="FFFF00"/>
                </a:solidFill>
              </a:rPr>
              <a:t>Especially for the New Resident, you are require to read and to update the previous news which are very Important for you, your family member and your Worker to know.</a:t>
            </a:r>
            <a:endParaRPr lang="id-ID" sz="2000" dirty="0"/>
          </a:p>
        </p:txBody>
      </p:sp>
    </p:spTree>
  </p:cSld>
  <p:clrMapOvr>
    <a:masterClrMapping/>
  </p:clrMapOvr>
  <p:transition spd="slow" advClick="0" advTm="2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3000" fill="hold"/>
                                        <p:tgtEl>
                                          <p:spTgt spid="31750"/>
                                        </p:tgtEl>
                                        <p:attrNameLst>
                                          <p:attrName>ppt_x</p:attrName>
                                        </p:attrNameLst>
                                      </p:cBhvr>
                                      <p:tavLst>
                                        <p:tav tm="0">
                                          <p:val>
                                            <p:strVal val="#ppt_x"/>
                                          </p:val>
                                        </p:tav>
                                        <p:tav tm="100000">
                                          <p:val>
                                            <p:strVal val="#ppt_x"/>
                                          </p:val>
                                        </p:tav>
                                      </p:tavLst>
                                    </p:anim>
                                    <p:anim calcmode="lin" valueType="num">
                                      <p:cBhvr additive="base">
                                        <p:cTn id="8" dur="3000" fill="hold"/>
                                        <p:tgtEl>
                                          <p:spTgt spid="3175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0" fill="hold"/>
                                        <p:tgtEl>
                                          <p:spTgt spid="11"/>
                                        </p:tgtEl>
                                        <p:attrNameLst>
                                          <p:attrName>ppt_x</p:attrName>
                                        </p:attrNameLst>
                                      </p:cBhvr>
                                      <p:tavLst>
                                        <p:tav tm="0">
                                          <p:val>
                                            <p:strVal val="#ppt_x"/>
                                          </p:val>
                                        </p:tav>
                                        <p:tav tm="100000">
                                          <p:val>
                                            <p:strVal val="#ppt_x"/>
                                          </p:val>
                                        </p:tav>
                                      </p:tavLst>
                                    </p:anim>
                                    <p:anim calcmode="lin" valueType="num">
                                      <p:cBhvr additive="base">
                                        <p:cTn id="12"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8195" name="Picture 2"/>
          <p:cNvPicPr>
            <a:picLocks noChangeAspect="1" noChangeArrowheads="1"/>
          </p:cNvPicPr>
          <p:nvPr/>
        </p:nvPicPr>
        <p:blipFill>
          <a:blip r:embed="rId2" cstate="email"/>
          <a:srcRect/>
          <a:stretch>
            <a:fillRect/>
          </a:stretch>
        </p:blipFill>
        <p:spPr bwMode="auto">
          <a:xfrm>
            <a:off x="0" y="19050"/>
            <a:ext cx="9144000" cy="6838950"/>
          </a:xfrm>
          <a:prstGeom prst="rect">
            <a:avLst/>
          </a:prstGeom>
          <a:noFill/>
          <a:ln w="9525">
            <a:noFill/>
            <a:miter lim="800000"/>
            <a:headEnd/>
            <a:tailEnd/>
          </a:ln>
        </p:spPr>
      </p:pic>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randombar(horizontal)">
                                      <p:cBhvr>
                                        <p:cTn id="7" dur="3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338" y="776288"/>
            <a:ext cx="8061325" cy="1470025"/>
          </a:xfrm>
        </p:spPr>
        <p:txBody>
          <a:bodyPr wrap="square" numCol="1" compatLnSpc="1">
            <a:prstTxWarp prst="textNoShape">
              <a:avLst/>
            </a:prstTxWarp>
          </a:bodyPr>
          <a:lstStyle/>
          <a:p>
            <a:pPr>
              <a:defRPr/>
            </a:pPr>
            <a:endParaRPr lang="en-US" smtClean="0">
              <a:effectLst>
                <a:outerShdw blurRad="38100" dist="38100" dir="2700000" algn="tl">
                  <a:srgbClr val="000000"/>
                </a:outerShdw>
              </a:effectLst>
            </a:endParaRPr>
          </a:p>
        </p:txBody>
      </p:sp>
      <p:sp>
        <p:nvSpPr>
          <p:cNvPr id="58371" name="Subtitle 2"/>
          <p:cNvSpPr>
            <a:spLocks noGrp="1"/>
          </p:cNvSpPr>
          <p:nvPr>
            <p:ph type="subTitle" idx="1"/>
          </p:nvPr>
        </p:nvSpPr>
        <p:spPr bwMode="auto">
          <a:xfrm>
            <a:off x="541338" y="2249488"/>
            <a:ext cx="8061325" cy="1752600"/>
          </a:xfrm>
        </p:spPr>
        <p:txBody>
          <a:bodyPr wrap="square" numCol="1" anchor="t" anchorCtr="0" compatLnSpc="1">
            <a:prstTxWarp prst="textNoShape">
              <a:avLst/>
            </a:prstTxWarp>
          </a:bodyPr>
          <a:lstStyle/>
          <a:p>
            <a:pPr>
              <a:spcBef>
                <a:spcPct val="0"/>
              </a:spcBef>
            </a:pPr>
            <a:endParaRPr lang="en-US" smtClean="0">
              <a:solidFill>
                <a:srgbClr val="FFFFFF"/>
              </a:solidFill>
            </a:endParaRPr>
          </a:p>
        </p:txBody>
      </p:sp>
      <p:pic>
        <p:nvPicPr>
          <p:cNvPr id="9220" name="Picture 2" descr="D:\My Document\Event Cambridge Condominium\Greeting Holidays\Rhamadan\Idul Fitri INSIDE AGUSTUS 2012\Slide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2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3000" fill="hold"/>
                                        <p:tgtEl>
                                          <p:spTgt spid="9220"/>
                                        </p:tgtEl>
                                        <p:attrNameLst>
                                          <p:attrName>ppt_x</p:attrName>
                                        </p:attrNameLst>
                                      </p:cBhvr>
                                      <p:tavLst>
                                        <p:tav tm="0">
                                          <p:val>
                                            <p:strVal val="#ppt_x"/>
                                          </p:val>
                                        </p:tav>
                                        <p:tav tm="100000">
                                          <p:val>
                                            <p:strVal val="#ppt_x"/>
                                          </p:val>
                                        </p:tav>
                                      </p:tavLst>
                                    </p:anim>
                                    <p:anim calcmode="lin" valueType="num">
                                      <p:cBhvr additive="base">
                                        <p:cTn id="8" dur="3000" fill="hold"/>
                                        <p:tgtEl>
                                          <p:spTgt spid="92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52550" y="-76200"/>
            <a:ext cx="6419850" cy="1446213"/>
          </a:xfrm>
          <a:prstGeom prst="rect">
            <a:avLst/>
          </a:prstGeom>
        </p:spPr>
        <p:txBody>
          <a:bodyPr wrap="none">
            <a:spAutoFit/>
          </a:bodyPr>
          <a:lstStyle/>
          <a:p>
            <a:pPr fontAlgn="auto">
              <a:spcBef>
                <a:spcPts val="0"/>
              </a:spcBef>
              <a:spcAft>
                <a:spcPts val="0"/>
              </a:spcAft>
              <a:defRPr/>
            </a:pPr>
            <a:r>
              <a:rPr lang="en-US" sz="8800" u="sng" dirty="0">
                <a:ln w="18415" cmpd="sng">
                  <a:noFill/>
                  <a:prstDash val="solid"/>
                </a:ln>
                <a:solidFill>
                  <a:srgbClr val="FFC000"/>
                </a:solidFill>
                <a:effectLst>
                  <a:outerShdw blurRad="63500" dir="3600000" algn="tl" rotWithShape="0">
                    <a:srgbClr val="000000">
                      <a:alpha val="70000"/>
                    </a:srgbClr>
                  </a:outerShdw>
                </a:effectLst>
                <a:latin typeface="Colonna MT" pitchFamily="82" charset="0"/>
              </a:rPr>
              <a:t>R</a:t>
            </a:r>
            <a:r>
              <a:rPr lang="en-US" sz="6000" u="sng" dirty="0">
                <a:ln w="18415" cmpd="sng">
                  <a:noFill/>
                  <a:prstDash val="solid"/>
                </a:ln>
                <a:solidFill>
                  <a:srgbClr val="FF0000"/>
                </a:solidFill>
                <a:effectLst>
                  <a:outerShdw blurRad="63500" dir="3600000" algn="tl" rotWithShape="0">
                    <a:srgbClr val="000000">
                      <a:alpha val="70000"/>
                    </a:srgbClr>
                  </a:outerShdw>
                </a:effectLst>
                <a:latin typeface="Colonna MT" pitchFamily="82" charset="0"/>
              </a:rPr>
              <a:t>E</a:t>
            </a:r>
            <a:r>
              <a:rPr lang="en-US" sz="6000" u="sng" dirty="0">
                <a:ln w="18415" cmpd="sng">
                  <a:noFill/>
                  <a:prstDash val="solid"/>
                </a:ln>
                <a:solidFill>
                  <a:srgbClr val="7030A0"/>
                </a:solidFill>
                <a:effectLst>
                  <a:outerShdw blurRad="63500" dir="3600000" algn="tl" rotWithShape="0">
                    <a:srgbClr val="000000">
                      <a:alpha val="70000"/>
                    </a:srgbClr>
                  </a:outerShdw>
                </a:effectLst>
                <a:latin typeface="Colonna MT" pitchFamily="82" charset="0"/>
              </a:rPr>
              <a:t>S</a:t>
            </a:r>
            <a:r>
              <a:rPr lang="en-US" sz="6000" u="sng" dirty="0">
                <a:ln w="18415" cmpd="sng">
                  <a:noFill/>
                  <a:prstDash val="solid"/>
                </a:ln>
                <a:solidFill>
                  <a:schemeClr val="accent5">
                    <a:lumMod val="60000"/>
                    <a:lumOff val="40000"/>
                  </a:schemeClr>
                </a:solidFill>
                <a:effectLst>
                  <a:outerShdw blurRad="63500" dir="3600000" algn="tl" rotWithShape="0">
                    <a:srgbClr val="000000">
                      <a:alpha val="70000"/>
                    </a:srgbClr>
                  </a:outerShdw>
                </a:effectLst>
                <a:latin typeface="Colonna MT" pitchFamily="82" charset="0"/>
              </a:rPr>
              <a:t>I</a:t>
            </a:r>
            <a:r>
              <a:rPr lang="en-US" sz="6000" u="sng" dirty="0">
                <a:ln w="18415" cmpd="sng">
                  <a:noFill/>
                  <a:prstDash val="solid"/>
                </a:ln>
                <a:solidFill>
                  <a:srgbClr val="99CC00"/>
                </a:solidFill>
                <a:effectLst>
                  <a:outerShdw blurRad="63500" dir="3600000" algn="tl" rotWithShape="0">
                    <a:srgbClr val="000000">
                      <a:alpha val="70000"/>
                    </a:srgbClr>
                  </a:outerShdw>
                </a:effectLst>
                <a:latin typeface="Colonna MT" pitchFamily="82" charset="0"/>
              </a:rPr>
              <a:t>D</a:t>
            </a:r>
            <a:r>
              <a:rPr lang="en-US" sz="6000" u="sng" dirty="0">
                <a:ln w="18415" cmpd="sng">
                  <a:noFill/>
                  <a:prstDash val="solid"/>
                </a:ln>
                <a:solidFill>
                  <a:srgbClr val="FFC000"/>
                </a:solidFill>
                <a:effectLst>
                  <a:outerShdw blurRad="63500" dir="3600000" algn="tl" rotWithShape="0">
                    <a:srgbClr val="000000">
                      <a:alpha val="70000"/>
                    </a:srgbClr>
                  </a:outerShdw>
                </a:effectLst>
                <a:latin typeface="Colonna MT" pitchFamily="82" charset="0"/>
              </a:rPr>
              <a:t>E</a:t>
            </a:r>
            <a:r>
              <a:rPr lang="en-US" sz="6000" u="sng" dirty="0">
                <a:ln w="18415" cmpd="sng">
                  <a:noFill/>
                  <a:prstDash val="solid"/>
                </a:ln>
                <a:solidFill>
                  <a:srgbClr val="FF0000"/>
                </a:solidFill>
                <a:effectLst>
                  <a:outerShdw blurRad="63500" dir="3600000" algn="tl" rotWithShape="0">
                    <a:srgbClr val="000000">
                      <a:alpha val="70000"/>
                    </a:srgbClr>
                  </a:outerShdw>
                </a:effectLst>
                <a:latin typeface="Colonna MT" pitchFamily="82" charset="0"/>
              </a:rPr>
              <a:t>N</a:t>
            </a:r>
            <a:r>
              <a:rPr lang="en-US" sz="6000" u="sng" dirty="0">
                <a:ln w="18415" cmpd="sng">
                  <a:noFill/>
                  <a:prstDash val="solid"/>
                </a:ln>
                <a:solidFill>
                  <a:srgbClr val="7030A0"/>
                </a:solidFill>
                <a:effectLst>
                  <a:outerShdw blurRad="63500" dir="3600000" algn="tl" rotWithShape="0">
                    <a:srgbClr val="000000">
                      <a:alpha val="70000"/>
                    </a:srgbClr>
                  </a:outerShdw>
                </a:effectLst>
                <a:latin typeface="Colonna MT" pitchFamily="82" charset="0"/>
              </a:rPr>
              <a:t>T</a:t>
            </a:r>
            <a:r>
              <a:rPr lang="en-US" sz="6000" u="sng" dirty="0">
                <a:ln w="18415" cmpd="sng">
                  <a:noFill/>
                  <a:prstDash val="solid"/>
                </a:ln>
                <a:solidFill>
                  <a:srgbClr val="FFFFFF"/>
                </a:solidFill>
                <a:effectLst>
                  <a:outerShdw blurRad="63500" dir="3600000" algn="tl" rotWithShape="0">
                    <a:srgbClr val="000000">
                      <a:alpha val="70000"/>
                    </a:srgbClr>
                  </a:outerShdw>
                </a:effectLst>
                <a:latin typeface="Colonna MT" pitchFamily="82" charset="0"/>
              </a:rPr>
              <a:t> - </a:t>
            </a:r>
            <a:r>
              <a:rPr lang="en-US" sz="8800" u="sng" dirty="0">
                <a:ln w="18415" cmpd="sng">
                  <a:noFill/>
                  <a:prstDash val="solid"/>
                </a:ln>
                <a:solidFill>
                  <a:srgbClr val="00B0F0"/>
                </a:solidFill>
                <a:effectLst>
                  <a:outerShdw blurRad="63500" dir="3600000" algn="tl" rotWithShape="0">
                    <a:srgbClr val="000000">
                      <a:alpha val="70000"/>
                    </a:srgbClr>
                  </a:outerShdw>
                </a:effectLst>
                <a:latin typeface="Colonna MT" pitchFamily="82" charset="0"/>
              </a:rPr>
              <a:t>I</a:t>
            </a:r>
            <a:r>
              <a:rPr lang="en-US" sz="6000" u="sng" dirty="0">
                <a:ln w="18415" cmpd="sng">
                  <a:noFill/>
                  <a:prstDash val="solid"/>
                </a:ln>
                <a:solidFill>
                  <a:srgbClr val="99CC00"/>
                </a:solidFill>
                <a:effectLst>
                  <a:outerShdw blurRad="63500" dir="3600000" algn="tl" rotWithShape="0">
                    <a:srgbClr val="000000">
                      <a:alpha val="70000"/>
                    </a:srgbClr>
                  </a:outerShdw>
                </a:effectLst>
                <a:latin typeface="Colonna MT" pitchFamily="82" charset="0"/>
              </a:rPr>
              <a:t>N</a:t>
            </a:r>
            <a:r>
              <a:rPr lang="en-US" sz="6000" u="sng" dirty="0">
                <a:ln w="18415" cmpd="sng">
                  <a:noFill/>
                  <a:prstDash val="solid"/>
                </a:ln>
                <a:solidFill>
                  <a:srgbClr val="FFC000"/>
                </a:solidFill>
                <a:effectLst>
                  <a:outerShdw blurRad="63500" dir="3600000" algn="tl" rotWithShape="0">
                    <a:srgbClr val="000000">
                      <a:alpha val="70000"/>
                    </a:srgbClr>
                  </a:outerShdw>
                </a:effectLst>
                <a:latin typeface="Colonna MT" pitchFamily="82" charset="0"/>
              </a:rPr>
              <a:t>F</a:t>
            </a:r>
            <a:r>
              <a:rPr lang="en-US" sz="6000" u="sng" dirty="0">
                <a:ln w="18415" cmpd="sng">
                  <a:noFill/>
                  <a:prstDash val="solid"/>
                </a:ln>
                <a:solidFill>
                  <a:srgbClr val="FF0000"/>
                </a:solidFill>
                <a:effectLst>
                  <a:outerShdw blurRad="63500" dir="3600000" algn="tl" rotWithShape="0">
                    <a:srgbClr val="000000">
                      <a:alpha val="70000"/>
                    </a:srgbClr>
                  </a:outerShdw>
                </a:effectLst>
                <a:latin typeface="Colonna MT" pitchFamily="82" charset="0"/>
              </a:rPr>
              <a:t>O</a:t>
            </a:r>
            <a:endParaRPr lang="id-ID" dirty="0">
              <a:ln w="18415" cmpd="sng">
                <a:noFill/>
                <a:prstDash val="solid"/>
              </a:ln>
              <a:solidFill>
                <a:srgbClr val="FF0000"/>
              </a:solidFill>
              <a:effectLst>
                <a:outerShdw blurRad="63500" dir="3600000" algn="tl" rotWithShape="0">
                  <a:srgbClr val="000000">
                    <a:alpha val="70000"/>
                  </a:srgbClr>
                </a:outerShdw>
              </a:effectLst>
              <a:latin typeface="Verdana"/>
            </a:endParaRPr>
          </a:p>
        </p:txBody>
      </p:sp>
      <p:pic>
        <p:nvPicPr>
          <p:cNvPr id="1026" name="Picture 2" descr="Berlangganan YESTV TELKOMVision"/>
          <p:cNvPicPr>
            <a:picLocks noChangeAspect="1" noChangeArrowheads="1"/>
          </p:cNvPicPr>
          <p:nvPr/>
        </p:nvPicPr>
        <p:blipFill>
          <a:blip r:embed="rId2"/>
          <a:srcRect/>
          <a:stretch>
            <a:fillRect/>
          </a:stretch>
        </p:blipFill>
        <p:spPr bwMode="auto">
          <a:xfrm>
            <a:off x="228600" y="2033095"/>
            <a:ext cx="2971800" cy="2843705"/>
          </a:xfrm>
          <a:prstGeom prst="roundRect">
            <a:avLst>
              <a:gd name="adj" fmla="val 8594"/>
            </a:avLst>
          </a:prstGeom>
          <a:solidFill>
            <a:srgbClr val="FFFFFF">
              <a:shade val="85000"/>
            </a:srgbClr>
          </a:solidFill>
          <a:ln>
            <a:noFill/>
          </a:ln>
          <a:effectLst>
            <a:outerShdw blurRad="184150" dist="241300" dir="11520000" sx="110000" sy="110000" algn="ctr">
              <a:srgbClr val="000000">
                <a:alpha val="18000"/>
              </a:srgbClr>
            </a:outerShdw>
            <a:reflection blurRad="12700" stA="38000" endPos="28000" dist="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14" name="TextBox 13"/>
          <p:cNvSpPr txBox="1">
            <a:spLocks noChangeArrowheads="1"/>
          </p:cNvSpPr>
          <p:nvPr/>
        </p:nvSpPr>
        <p:spPr bwMode="auto">
          <a:xfrm>
            <a:off x="3476625" y="1143000"/>
            <a:ext cx="5438775" cy="5078413"/>
          </a:xfrm>
          <a:prstGeom prst="rect">
            <a:avLst/>
          </a:prstGeom>
          <a:noFill/>
          <a:ln w="9525">
            <a:noFill/>
            <a:miter lim="800000"/>
            <a:headEnd/>
            <a:tailEnd/>
          </a:ln>
        </p:spPr>
        <p:txBody>
          <a:bodyPr>
            <a:spAutoFit/>
          </a:bodyPr>
          <a:lstStyle/>
          <a:p>
            <a:pPr algn="ctr"/>
            <a:r>
              <a:rPr lang="en-US" sz="3200">
                <a:solidFill>
                  <a:srgbClr val="FFFF00"/>
                </a:solidFill>
                <a:latin typeface="Berlin Sans FB" pitchFamily="34" charset="0"/>
              </a:rPr>
              <a:t>Lebih dari </a:t>
            </a:r>
            <a:r>
              <a:rPr lang="en-US" sz="6000">
                <a:solidFill>
                  <a:srgbClr val="FFC000"/>
                </a:solidFill>
                <a:latin typeface="Berlin Sans FB" pitchFamily="34" charset="0"/>
              </a:rPr>
              <a:t>30</a:t>
            </a:r>
            <a:r>
              <a:rPr lang="en-US" sz="3200">
                <a:solidFill>
                  <a:srgbClr val="FFFF00"/>
                </a:solidFill>
                <a:latin typeface="Berlin Sans FB" pitchFamily="34" charset="0"/>
              </a:rPr>
              <a:t> </a:t>
            </a:r>
            <a:r>
              <a:rPr lang="en-US" sz="3200">
                <a:solidFill>
                  <a:srgbClr val="00B0F0"/>
                </a:solidFill>
                <a:latin typeface="Berlin Sans FB" pitchFamily="34" charset="0"/>
              </a:rPr>
              <a:t>Channel BARU </a:t>
            </a:r>
            <a:r>
              <a:rPr lang="en-US" sz="3200">
                <a:solidFill>
                  <a:srgbClr val="92D050"/>
                </a:solidFill>
                <a:latin typeface="Berlin Sans FB" pitchFamily="34" charset="0"/>
              </a:rPr>
              <a:t>telah hadir di Unit Anda.</a:t>
            </a:r>
          </a:p>
          <a:p>
            <a:pPr algn="ctr"/>
            <a:r>
              <a:rPr lang="en-US" sz="3200">
                <a:solidFill>
                  <a:srgbClr val="FFFF00"/>
                </a:solidFill>
                <a:latin typeface="Berlin Sans FB" pitchFamily="34" charset="0"/>
              </a:rPr>
              <a:t>Segera HUBUNGI </a:t>
            </a:r>
            <a:r>
              <a:rPr lang="en-US" sz="3200">
                <a:solidFill>
                  <a:srgbClr val="FF0000"/>
                </a:solidFill>
                <a:latin typeface="Berlin Sans FB" pitchFamily="34" charset="0"/>
              </a:rPr>
              <a:t>Tenant Relations</a:t>
            </a:r>
            <a:r>
              <a:rPr lang="en-US" sz="3200">
                <a:solidFill>
                  <a:srgbClr val="FFFF00"/>
                </a:solidFill>
                <a:latin typeface="Berlin Sans FB" pitchFamily="34" charset="0"/>
              </a:rPr>
              <a:t> jika </a:t>
            </a:r>
            <a:r>
              <a:rPr lang="en-US" sz="3200" b="1">
                <a:solidFill>
                  <a:srgbClr val="AA72D4"/>
                </a:solidFill>
                <a:latin typeface="Berlin Sans FB" pitchFamily="34" charset="0"/>
              </a:rPr>
              <a:t>Mengalami Kesulitan</a:t>
            </a:r>
            <a:r>
              <a:rPr lang="en-US" sz="3200">
                <a:solidFill>
                  <a:srgbClr val="FFFF00"/>
                </a:solidFill>
                <a:latin typeface="Berlin Sans FB" pitchFamily="34" charset="0"/>
              </a:rPr>
              <a:t> dalam melakukan </a:t>
            </a:r>
            <a:r>
              <a:rPr lang="en-US" sz="3200" b="1">
                <a:solidFill>
                  <a:srgbClr val="FFC000"/>
                </a:solidFill>
                <a:latin typeface="Berlin Sans FB" pitchFamily="34" charset="0"/>
              </a:rPr>
              <a:t>RESET </a:t>
            </a:r>
            <a:r>
              <a:rPr lang="en-US" sz="3200">
                <a:latin typeface="Berlin Sans FB" pitchFamily="34" charset="0"/>
              </a:rPr>
              <a:t>atau jika tayangannya masih</a:t>
            </a:r>
            <a:r>
              <a:rPr lang="en-US" sz="3200">
                <a:solidFill>
                  <a:srgbClr val="FFFF00"/>
                </a:solidFill>
                <a:latin typeface="Berlin Sans FB" pitchFamily="34" charset="0"/>
              </a:rPr>
              <a:t> </a:t>
            </a:r>
            <a:r>
              <a:rPr lang="en-US" sz="3200" b="1">
                <a:solidFill>
                  <a:srgbClr val="99CC00"/>
                </a:solidFill>
                <a:latin typeface="Berlin Sans FB" pitchFamily="34" charset="0"/>
              </a:rPr>
              <a:t>TERGANGGU.</a:t>
            </a:r>
            <a:endParaRPr lang="en-US" sz="3200" b="1">
              <a:solidFill>
                <a:srgbClr val="FFFF00"/>
              </a:solidFill>
              <a:latin typeface="Berlin Sans FB" pitchFamily="34" charset="0"/>
            </a:endParaRPr>
          </a:p>
          <a:p>
            <a:pPr algn="ctr"/>
            <a:endParaRPr lang="en-US" sz="800" b="1">
              <a:solidFill>
                <a:srgbClr val="FFFF00"/>
              </a:solidFill>
              <a:latin typeface="Times New Roman" pitchFamily="18" charset="0"/>
              <a:cs typeface="Times New Roman" pitchFamily="18" charset="0"/>
            </a:endParaRPr>
          </a:p>
          <a:p>
            <a:pPr algn="ctr"/>
            <a:r>
              <a:rPr lang="en-US" sz="3200" b="1">
                <a:solidFill>
                  <a:srgbClr val="FFFF00"/>
                </a:solidFill>
                <a:latin typeface="Times New Roman" pitchFamily="18" charset="0"/>
                <a:cs typeface="Times New Roman" pitchFamily="18" charset="0"/>
              </a:rPr>
              <a:t>Selamat Menikmati </a:t>
            </a:r>
          </a:p>
          <a:p>
            <a:pPr algn="ctr"/>
            <a:r>
              <a:rPr lang="en-US" sz="3200" b="1">
                <a:solidFill>
                  <a:srgbClr val="FFFF00"/>
                </a:solidFill>
                <a:latin typeface="Times New Roman" pitchFamily="18" charset="0"/>
                <a:cs typeface="Times New Roman" pitchFamily="18" charset="0"/>
              </a:rPr>
              <a:t>Fasilitas Baru.</a:t>
            </a:r>
          </a:p>
        </p:txBody>
      </p:sp>
      <p:pic>
        <p:nvPicPr>
          <p:cNvPr id="15" name="Picture 2" descr="Berlangganan YESTV TELKOMVision"/>
          <p:cNvPicPr>
            <a:picLocks noChangeAspect="1" noChangeArrowheads="1"/>
          </p:cNvPicPr>
          <p:nvPr/>
        </p:nvPicPr>
        <p:blipFill>
          <a:blip r:embed="rId2"/>
          <a:srcRect/>
          <a:stretch>
            <a:fillRect/>
          </a:stretch>
        </p:blipFill>
        <p:spPr bwMode="auto">
          <a:xfrm>
            <a:off x="304800" y="2438400"/>
            <a:ext cx="2971800" cy="2843705"/>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1" name="Picture 2" descr="Berlangganan YESTV TELKOMVision"/>
          <p:cNvPicPr>
            <a:picLocks noChangeAspect="1" noChangeArrowheads="1"/>
          </p:cNvPicPr>
          <p:nvPr/>
        </p:nvPicPr>
        <p:blipFill>
          <a:blip r:embed="rId2"/>
          <a:srcRect/>
          <a:stretch>
            <a:fillRect/>
          </a:stretch>
        </p:blipFill>
        <p:spPr bwMode="auto">
          <a:xfrm>
            <a:off x="381000" y="2590800"/>
            <a:ext cx="2971800" cy="2843705"/>
          </a:xfrm>
          <a:prstGeom prst="roundRect">
            <a:avLst>
              <a:gd name="adj" fmla="val 8594"/>
            </a:avLst>
          </a:prstGeom>
          <a:solidFill>
            <a:srgbClr val="FFFFFF">
              <a:shade val="85000"/>
            </a:srgbClr>
          </a:solidFill>
          <a:ln>
            <a:noFill/>
          </a:ln>
          <a:effectLst>
            <a:outerShdw blurRad="225425" dist="50800" dir="5220000" algn="ctr">
              <a:srgbClr val="000000">
                <a:alpha val="33000"/>
              </a:srgbClr>
            </a:outerShdw>
            <a:reflection blurRad="12700" stA="38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2" name="Picture 2" descr="Berlangganan YESTV TELKOMVision"/>
          <p:cNvPicPr>
            <a:picLocks noChangeAspect="1" noChangeArrowheads="1"/>
          </p:cNvPicPr>
          <p:nvPr/>
        </p:nvPicPr>
        <p:blipFill>
          <a:blip r:embed="rId2"/>
          <a:srcRect/>
          <a:stretch>
            <a:fillRect/>
          </a:stretch>
        </p:blipFill>
        <p:spPr bwMode="auto">
          <a:xfrm>
            <a:off x="609600" y="3023695"/>
            <a:ext cx="2971800" cy="2843705"/>
          </a:xfrm>
          <a:prstGeom prst="roundRect">
            <a:avLst>
              <a:gd name="adj" fmla="val 8594"/>
            </a:avLst>
          </a:prstGeom>
          <a:solidFill>
            <a:srgbClr val="FFFFFF">
              <a:shade val="85000"/>
            </a:srgbClr>
          </a:solidFill>
          <a:ln>
            <a:solidFill>
              <a:schemeClr val="bg2">
                <a:lumMod val="60000"/>
                <a:lumOff val="40000"/>
              </a:schemeClr>
            </a:solidFill>
          </a:ln>
          <a:effectLst>
            <a:reflection blurRad="12700" stA="38000" endPos="28000" dist="5000" dir="5400000" sy="-100000" algn="bl" rotWithShape="0"/>
          </a:effectLst>
          <a:scene3d>
            <a:camera prst="orthographicFront"/>
            <a:lightRig rig="threePt" dir="t"/>
          </a:scene3d>
          <a:sp3d>
            <a:bevelT w="139700" h="139700" prst="divot"/>
          </a:sp3d>
        </p:spPr>
      </p:pic>
    </p:spTree>
  </p:cSld>
  <p:clrMapOvr>
    <a:masterClrMapping/>
  </p:clrMapOvr>
  <p:transition spd="slow" advClick="0" advTm="2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 calcmode="lin" valueType="num">
                                      <p:cBhvr additive="base">
                                        <p:cTn id="1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 calcmode="lin" valueType="num">
                                      <p:cBhvr additive="base">
                                        <p:cTn id="22"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childTnLst>
                                </p:cTn>
                              </p:par>
                            </p:childTnLst>
                          </p:cTn>
                        </p:par>
                        <p:par>
                          <p:cTn id="35" fill="hold">
                            <p:stCondLst>
                              <p:cond delay="8000"/>
                            </p:stCondLst>
                            <p:childTnLst>
                              <p:par>
                                <p:cTn id="36" presetID="2" presetClass="exit" presetSubtype="4" fill="hold" nodeType="afterEffect">
                                  <p:stCondLst>
                                    <p:cond delay="0"/>
                                  </p:stCondLst>
                                  <p:childTnLst>
                                    <p:anim calcmode="lin" valueType="num">
                                      <p:cBhvr additive="base">
                                        <p:cTn id="37" dur="2000"/>
                                        <p:tgtEl>
                                          <p:spTgt spid="22"/>
                                        </p:tgtEl>
                                        <p:attrNameLst>
                                          <p:attrName>ppt_x</p:attrName>
                                        </p:attrNameLst>
                                      </p:cBhvr>
                                      <p:tavLst>
                                        <p:tav tm="0">
                                          <p:val>
                                            <p:strVal val="ppt_x"/>
                                          </p:val>
                                        </p:tav>
                                        <p:tav tm="100000">
                                          <p:val>
                                            <p:strVal val="ppt_x"/>
                                          </p:val>
                                        </p:tav>
                                      </p:tavLst>
                                    </p:anim>
                                    <p:anim calcmode="lin" valueType="num">
                                      <p:cBhvr additive="base">
                                        <p:cTn id="38" dur="2000"/>
                                        <p:tgtEl>
                                          <p:spTgt spid="22"/>
                                        </p:tgtEl>
                                        <p:attrNameLst>
                                          <p:attrName>ppt_y</p:attrName>
                                        </p:attrNameLst>
                                      </p:cBhvr>
                                      <p:tavLst>
                                        <p:tav tm="0">
                                          <p:val>
                                            <p:strVal val="ppt_y"/>
                                          </p:val>
                                        </p:tav>
                                        <p:tav tm="100000">
                                          <p:val>
                                            <p:strVal val="1+ppt_h/2"/>
                                          </p:val>
                                        </p:tav>
                                      </p:tavLst>
                                    </p:anim>
                                    <p:set>
                                      <p:cBhvr>
                                        <p:cTn id="39" dur="1" fill="hold">
                                          <p:stCondLst>
                                            <p:cond delay="1999"/>
                                          </p:stCondLst>
                                        </p:cTn>
                                        <p:tgtEl>
                                          <p:spTgt spid="22"/>
                                        </p:tgtEl>
                                        <p:attrNameLst>
                                          <p:attrName>style.visibility</p:attrName>
                                        </p:attrNameLst>
                                      </p:cBhvr>
                                      <p:to>
                                        <p:strVal val="hidden"/>
                                      </p:to>
                                    </p:set>
                                  </p:childTnLst>
                                </p:cTn>
                              </p:par>
                            </p:childTnLst>
                          </p:cTn>
                        </p:par>
                        <p:par>
                          <p:cTn id="40" fill="hold">
                            <p:stCondLst>
                              <p:cond delay="10000"/>
                            </p:stCondLst>
                            <p:childTnLst>
                              <p:par>
                                <p:cTn id="41" presetID="8" presetClass="exit" presetSubtype="16" fill="hold" nodeType="afterEffect">
                                  <p:stCondLst>
                                    <p:cond delay="0"/>
                                  </p:stCondLst>
                                  <p:childTnLst>
                                    <p:animEffect transition="out" filter="diamond(in)">
                                      <p:cBhvr>
                                        <p:cTn id="42" dur="2000"/>
                                        <p:tgtEl>
                                          <p:spTgt spid="21"/>
                                        </p:tgtEl>
                                      </p:cBhvr>
                                    </p:animEffect>
                                    <p:set>
                                      <p:cBhvr>
                                        <p:cTn id="43" dur="1" fill="hold">
                                          <p:stCondLst>
                                            <p:cond delay="1999"/>
                                          </p:stCondLst>
                                        </p:cTn>
                                        <p:tgtEl>
                                          <p:spTgt spid="21"/>
                                        </p:tgtEl>
                                        <p:attrNameLst>
                                          <p:attrName>style.visibility</p:attrName>
                                        </p:attrNameLst>
                                      </p:cBhvr>
                                      <p:to>
                                        <p:strVal val="hidden"/>
                                      </p:to>
                                    </p:set>
                                  </p:childTnLst>
                                </p:cTn>
                              </p:par>
                            </p:childTnLst>
                          </p:cTn>
                        </p:par>
                        <p:par>
                          <p:cTn id="44" fill="hold">
                            <p:stCondLst>
                              <p:cond delay="12000"/>
                            </p:stCondLst>
                            <p:childTnLst>
                              <p:par>
                                <p:cTn id="45" presetID="43" presetClass="exit" presetSubtype="0" fill="hold" nodeType="afterEffect">
                                  <p:stCondLst>
                                    <p:cond delay="0"/>
                                  </p:stCondLst>
                                  <p:childTnLst>
                                    <p:anim calcmode="lin" valueType="num">
                                      <p:cBhvr>
                                        <p:cTn id="46" dur="600" decel="50000">
                                          <p:stCondLst>
                                            <p:cond delay="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400">
                                          <p:stCondLst>
                                            <p:cond delay="600"/>
                                          </p:stCondLst>
                                        </p:cTn>
                                        <p:tgtEl>
                                          <p:spTgt spid="15"/>
                                        </p:tgtEl>
                                        <p:attrNameLst>
                                          <p:attrName>ppt_x</p:attrName>
                                        </p:attrNameLst>
                                      </p:cBhvr>
                                      <p:tavLst>
                                        <p:tav tm="0">
                                          <p:val>
                                            <p:strVal val="ppt_x"/>
                                          </p:val>
                                        </p:tav>
                                        <p:tav tm="100000">
                                          <p:val>
                                            <p:strVal val="ppt_x"/>
                                          </p:val>
                                        </p:tav>
                                      </p:tavLst>
                                    </p:anim>
                                    <p:anim calcmode="lin" valueType="num">
                                      <p:cBhvr>
                                        <p:cTn id="48" dur="600" decel="50000">
                                          <p:stCondLst>
                                            <p:cond delay="0"/>
                                          </p:stCondLst>
                                        </p:cTn>
                                        <p:tgtEl>
                                          <p:spTgt spid="15"/>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49" dur="400">
                                          <p:stCondLst>
                                            <p:cond delay="600"/>
                                          </p:stCondLst>
                                        </p:cTn>
                                        <p:tgtEl>
                                          <p:spTgt spid="15"/>
                                        </p:tgtEl>
                                        <p:attrNameLst>
                                          <p:attrName>ppt_y</p:attrName>
                                        </p:attrNameLst>
                                      </p:cBhvr>
                                      <p:tavLst>
                                        <p:tav tm="0">
                                          <p:val>
                                            <p:strVal val="ppt_y"/>
                                          </p:val>
                                        </p:tav>
                                        <p:tav tm="100000">
                                          <p:val>
                                            <p:strVal val="ppt_y"/>
                                          </p:val>
                                        </p:tav>
                                      </p:tavLst>
                                    </p:anim>
                                    <p:animEffect transition="out" filter="fade">
                                      <p:cBhvr>
                                        <p:cTn id="50" dur="100">
                                          <p:stCondLst>
                                            <p:cond delay="900"/>
                                          </p:stCondLst>
                                        </p:cTn>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13000"/>
                            </p:stCondLst>
                            <p:childTnLst>
                              <p:par>
                                <p:cTn id="53" presetID="35" presetClass="exit" presetSubtype="0" fill="hold" nodeType="afterEffect">
                                  <p:stCondLst>
                                    <p:cond delay="0"/>
                                  </p:stCondLst>
                                  <p:childTnLst>
                                    <p:animEffect transition="out" filter="fade">
                                      <p:cBhvr>
                                        <p:cTn id="54" dur="2000"/>
                                        <p:tgtEl>
                                          <p:spTgt spid="1026"/>
                                        </p:tgtEl>
                                      </p:cBhvr>
                                    </p:animEffect>
                                    <p:anim calcmode="lin" valueType="num">
                                      <p:cBhvr>
                                        <p:cTn id="55" dur="2000"/>
                                        <p:tgtEl>
                                          <p:spTgt spid="1026"/>
                                        </p:tgtEl>
                                        <p:attrNameLst>
                                          <p:attrName>style.rotation</p:attrName>
                                        </p:attrNameLst>
                                      </p:cBhvr>
                                      <p:tavLst>
                                        <p:tav tm="0">
                                          <p:val>
                                            <p:fltVal val="0"/>
                                          </p:val>
                                        </p:tav>
                                        <p:tav tm="100000">
                                          <p:val>
                                            <p:fltVal val="720"/>
                                          </p:val>
                                        </p:tav>
                                      </p:tavLst>
                                    </p:anim>
                                    <p:anim calcmode="lin" valueType="num">
                                      <p:cBhvr>
                                        <p:cTn id="56" dur="2000"/>
                                        <p:tgtEl>
                                          <p:spTgt spid="1026"/>
                                        </p:tgtEl>
                                        <p:attrNameLst>
                                          <p:attrName>ppt_h</p:attrName>
                                        </p:attrNameLst>
                                      </p:cBhvr>
                                      <p:tavLst>
                                        <p:tav tm="0">
                                          <p:val>
                                            <p:strVal val="ppt_h"/>
                                          </p:val>
                                        </p:tav>
                                        <p:tav tm="100000">
                                          <p:val>
                                            <p:fltVal val="0"/>
                                          </p:val>
                                        </p:tav>
                                      </p:tavLst>
                                    </p:anim>
                                    <p:anim calcmode="lin" valueType="num">
                                      <p:cBhvr>
                                        <p:cTn id="57" dur="2000"/>
                                        <p:tgtEl>
                                          <p:spTgt spid="1026"/>
                                        </p:tgtEl>
                                        <p:attrNameLst>
                                          <p:attrName>ppt_w</p:attrName>
                                        </p:attrNameLst>
                                      </p:cBhvr>
                                      <p:tavLst>
                                        <p:tav tm="0">
                                          <p:val>
                                            <p:strVal val="ppt_w"/>
                                          </p:val>
                                        </p:tav>
                                        <p:tav tm="100000">
                                          <p:val>
                                            <p:fltVal val="0"/>
                                          </p:val>
                                        </p:tav>
                                      </p:tavLst>
                                    </p:anim>
                                    <p:set>
                                      <p:cBhvr>
                                        <p:cTn id="58"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Teddy Sinaga\My Documents\YOGA PROGRAM\DSCF0510.jpg"/>
          <p:cNvPicPr>
            <a:picLocks noChangeAspect="1" noChangeArrowheads="1"/>
          </p:cNvPicPr>
          <p:nvPr/>
        </p:nvPicPr>
        <p:blipFill>
          <a:blip r:embed="rId2" cstate="email">
            <a:clrChange>
              <a:clrFrom>
                <a:srgbClr val="453214"/>
              </a:clrFrom>
              <a:clrTo>
                <a:srgbClr val="453214">
                  <a:alpha val="0"/>
                </a:srgbClr>
              </a:clrTo>
            </a:clrChange>
          </a:blip>
          <a:stretch>
            <a:fillRect/>
          </a:stretch>
        </p:blipFill>
        <p:spPr bwMode="auto">
          <a:xfrm>
            <a:off x="609600" y="2057400"/>
            <a:ext cx="5791200" cy="4343400"/>
          </a:xfrm>
          <a:prstGeom prst="round2DiagRect">
            <a:avLst/>
          </a:prstGeom>
          <a:noFill/>
        </p:spPr>
      </p:pic>
      <p:sp>
        <p:nvSpPr>
          <p:cNvPr id="7" name="Title 1"/>
          <p:cNvSpPr txBox="1">
            <a:spLocks/>
          </p:cNvSpPr>
          <p:nvPr/>
        </p:nvSpPr>
        <p:spPr>
          <a:xfrm>
            <a:off x="0" y="180536"/>
            <a:ext cx="8496300" cy="1828800"/>
          </a:xfrm>
          <a:prstGeom prst="rect">
            <a:avLst/>
          </a:prstGeom>
        </p:spPr>
        <p:txBody>
          <a:bodyPr anchor="b">
            <a:normAutofit fontScale="97500"/>
            <a:scene3d>
              <a:camera prst="orthographicFront"/>
              <a:lightRig rig="threePt" dir="t"/>
            </a:scene3d>
            <a:sp3d extrusionH="57150">
              <a:bevelT w="38100" h="38100" prst="convex"/>
            </a:sp3d>
          </a:bodyPr>
          <a:lstStyle/>
          <a:p>
            <a:pPr algn="r" fontAlgn="auto">
              <a:spcAft>
                <a:spcPts val="0"/>
              </a:spcAft>
              <a:defRPr/>
            </a:pPr>
            <a:r>
              <a:rPr lang="en-US" sz="7200" b="1" dirty="0">
                <a:solidFill>
                  <a:prstClr val="white"/>
                </a:solidFill>
                <a:effectLst>
                  <a:reflection blurRad="6350" stA="55000" endA="300" endPos="45500" dir="5400000" sy="-100000" algn="bl" rotWithShape="0"/>
                </a:effectLst>
                <a:latin typeface="Elephant" pitchFamily="18" charset="0"/>
              </a:rPr>
              <a:t>U</a:t>
            </a:r>
            <a:r>
              <a:rPr lang="en-US" sz="5400" b="1" dirty="0">
                <a:solidFill>
                  <a:prstClr val="white"/>
                </a:solidFill>
                <a:effectLst>
                  <a:reflection blurRad="6350" stA="55000" endA="300" endPos="45500" dir="5400000" sy="-100000" algn="bl" rotWithShape="0"/>
                </a:effectLst>
                <a:latin typeface="Elephant" pitchFamily="18" charset="0"/>
              </a:rPr>
              <a:t>nique </a:t>
            </a:r>
            <a:r>
              <a:rPr lang="en-US" sz="7200" b="1" dirty="0">
                <a:solidFill>
                  <a:prstClr val="white"/>
                </a:solidFill>
                <a:effectLst>
                  <a:reflection blurRad="6350" stA="55000" endA="300" endPos="45500" dir="5400000" sy="-100000" algn="bl" rotWithShape="0"/>
                </a:effectLst>
                <a:latin typeface="Elephant" pitchFamily="18" charset="0"/>
              </a:rPr>
              <a:t>Y</a:t>
            </a:r>
            <a:r>
              <a:rPr lang="en-US" sz="5400" b="1" dirty="0">
                <a:solidFill>
                  <a:prstClr val="white"/>
                </a:solidFill>
                <a:effectLst>
                  <a:reflection blurRad="6350" stA="55000" endA="300" endPos="45500" dir="5400000" sy="-100000" algn="bl" rotWithShape="0"/>
                </a:effectLst>
                <a:latin typeface="Elephant" pitchFamily="18" charset="0"/>
              </a:rPr>
              <a:t>OGA</a:t>
            </a:r>
            <a:r>
              <a:rPr lang="en-US" sz="3200"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
            </a:r>
            <a:br>
              <a:rPr lang="en-US" sz="3200"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br>
            <a:r>
              <a:rPr lang="en-US" sz="3200" dirty="0" err="1">
                <a:solidFill>
                  <a:srgbClr val="FFFF00"/>
                </a:solidFill>
                <a:latin typeface="Elephant" pitchFamily="18" charset="0"/>
                <a:ea typeface="+mj-ea"/>
                <a:cs typeface="+mj-cs"/>
              </a:rPr>
              <a:t>Sementara</a:t>
            </a:r>
            <a:r>
              <a:rPr lang="en-US" sz="3200" dirty="0">
                <a:solidFill>
                  <a:srgbClr val="FFFF00"/>
                </a:solidFill>
                <a:latin typeface="Elephant" pitchFamily="18" charset="0"/>
                <a:ea typeface="+mj-ea"/>
                <a:cs typeface="+mj-cs"/>
              </a:rPr>
              <a:t> D</a:t>
            </a:r>
            <a:r>
              <a:rPr lang="en-US" sz="3200" dirty="0" err="1">
                <a:solidFill>
                  <a:srgbClr val="FFFF00"/>
                </a:solidFill>
                <a:latin typeface="Elephant" pitchFamily="18" charset="0"/>
                <a:ea typeface="+mj-ea"/>
                <a:cs typeface="+mj-cs"/>
              </a:rPr>
              <a:t>itiadakan</a:t>
            </a:r>
            <a:r>
              <a:rPr lang="en-US" sz="3200" b="1" dirty="0">
                <a:latin typeface="+mj-lt"/>
                <a:ea typeface="+mj-ea"/>
                <a:cs typeface="+mj-cs"/>
              </a:rPr>
              <a:t> </a:t>
            </a:r>
            <a:endParaRPr lang="en-US" sz="3200"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endParaRPr>
          </a:p>
        </p:txBody>
      </p:sp>
      <p:sp>
        <p:nvSpPr>
          <p:cNvPr id="8" name="Rectangle 7"/>
          <p:cNvSpPr>
            <a:spLocks noChangeArrowheads="1"/>
          </p:cNvSpPr>
          <p:nvPr/>
        </p:nvSpPr>
        <p:spPr bwMode="auto">
          <a:xfrm>
            <a:off x="398463" y="2278063"/>
            <a:ext cx="8077200" cy="4400550"/>
          </a:xfrm>
          <a:prstGeom prst="rect">
            <a:avLst/>
          </a:prstGeom>
          <a:noFill/>
          <a:ln w="9525">
            <a:noFill/>
            <a:miter lim="800000"/>
            <a:headEnd/>
            <a:tailEnd/>
          </a:ln>
        </p:spPr>
        <p:txBody>
          <a:bodyPr>
            <a:spAutoFit/>
          </a:bodyPr>
          <a:lstStyle/>
          <a:p>
            <a:pPr algn="r">
              <a:defRPr/>
            </a:pPr>
            <a:r>
              <a:rPr lang="en-US" sz="2800" dirty="0" err="1">
                <a:solidFill>
                  <a:srgbClr val="FFFFFF"/>
                </a:solidFill>
                <a:latin typeface="Elephant" pitchFamily="18" charset="0"/>
              </a:rPr>
              <a:t>Karena</a:t>
            </a:r>
            <a:r>
              <a:rPr lang="en-US" sz="2800" dirty="0">
                <a:solidFill>
                  <a:srgbClr val="FFFFFF"/>
                </a:solidFill>
                <a:latin typeface="Elephant" pitchFamily="18" charset="0"/>
              </a:rPr>
              <a:t> </a:t>
            </a:r>
            <a:r>
              <a:rPr lang="en-US" sz="2800" dirty="0">
                <a:solidFill>
                  <a:srgbClr val="FFFF00"/>
                </a:solidFill>
                <a:latin typeface="Elephant" pitchFamily="18" charset="0"/>
              </a:rPr>
              <a:t>MINIMNYA</a:t>
            </a:r>
            <a:r>
              <a:rPr lang="en-US" sz="2800" dirty="0">
                <a:solidFill>
                  <a:srgbClr val="FFFFFF"/>
                </a:solidFill>
                <a:latin typeface="Elephant" pitchFamily="18" charset="0"/>
              </a:rPr>
              <a:t> Resident yang </a:t>
            </a:r>
            <a:r>
              <a:rPr lang="en-US" sz="2800" dirty="0" err="1">
                <a:solidFill>
                  <a:srgbClr val="FFFFFF"/>
                </a:solidFill>
                <a:latin typeface="Elephant" pitchFamily="18" charset="0"/>
              </a:rPr>
              <a:t>mau</a:t>
            </a:r>
            <a:r>
              <a:rPr lang="en-US" sz="2800" dirty="0">
                <a:solidFill>
                  <a:srgbClr val="FFFFFF"/>
                </a:solidFill>
                <a:latin typeface="Elephant" pitchFamily="18" charset="0"/>
              </a:rPr>
              <a:t> </a:t>
            </a:r>
            <a:r>
              <a:rPr lang="en-US" sz="2800" dirty="0" err="1">
                <a:solidFill>
                  <a:srgbClr val="FFFFFF"/>
                </a:solidFill>
                <a:latin typeface="Elephant" pitchFamily="18" charset="0"/>
              </a:rPr>
              <a:t>mengikuti</a:t>
            </a:r>
            <a:r>
              <a:rPr lang="en-US" sz="2800" dirty="0">
                <a:solidFill>
                  <a:srgbClr val="FFFFFF"/>
                </a:solidFill>
                <a:latin typeface="Elephant" pitchFamily="18" charset="0"/>
              </a:rPr>
              <a:t> Yoga Class, </a:t>
            </a:r>
            <a:r>
              <a:rPr lang="en-US" sz="2800" dirty="0" err="1">
                <a:solidFill>
                  <a:srgbClr val="FFFFFF"/>
                </a:solidFill>
                <a:latin typeface="Elephant" pitchFamily="18" charset="0"/>
              </a:rPr>
              <a:t>maka</a:t>
            </a:r>
            <a:r>
              <a:rPr lang="en-US" sz="2800" dirty="0">
                <a:solidFill>
                  <a:srgbClr val="FFFFFF"/>
                </a:solidFill>
                <a:latin typeface="Elephant" pitchFamily="18" charset="0"/>
              </a:rPr>
              <a:t> </a:t>
            </a:r>
            <a:r>
              <a:rPr lang="en-US" sz="2800" dirty="0" err="1">
                <a:solidFill>
                  <a:srgbClr val="FFFFFF"/>
                </a:solidFill>
                <a:latin typeface="Elephant" pitchFamily="18" charset="0"/>
              </a:rPr>
              <a:t>dalam</a:t>
            </a:r>
            <a:r>
              <a:rPr lang="en-US" sz="2800" dirty="0">
                <a:solidFill>
                  <a:srgbClr val="FFFFFF"/>
                </a:solidFill>
                <a:latin typeface="Elephant" pitchFamily="18" charset="0"/>
              </a:rPr>
              <a:t> </a:t>
            </a:r>
            <a:r>
              <a:rPr lang="en-US" sz="2800" dirty="0" err="1">
                <a:solidFill>
                  <a:srgbClr val="FFFFFF"/>
                </a:solidFill>
                <a:latin typeface="Elephant" pitchFamily="18" charset="0"/>
              </a:rPr>
              <a:t>waktu</a:t>
            </a:r>
            <a:r>
              <a:rPr lang="en-US" sz="2800" dirty="0">
                <a:solidFill>
                  <a:srgbClr val="FFFFFF"/>
                </a:solidFill>
                <a:latin typeface="Elephant" pitchFamily="18" charset="0"/>
              </a:rPr>
              <a:t> </a:t>
            </a:r>
            <a:r>
              <a:rPr lang="en-US" sz="2800" dirty="0" err="1">
                <a:solidFill>
                  <a:srgbClr val="FFFFFF"/>
                </a:solidFill>
                <a:latin typeface="Elephant" pitchFamily="18" charset="0"/>
              </a:rPr>
              <a:t>dekat</a:t>
            </a:r>
            <a:r>
              <a:rPr lang="en-US" sz="2800" dirty="0">
                <a:solidFill>
                  <a:srgbClr val="FFFFFF"/>
                </a:solidFill>
                <a:latin typeface="Elephant" pitchFamily="18" charset="0"/>
              </a:rPr>
              <a:t> </a:t>
            </a:r>
            <a:r>
              <a:rPr lang="en-US" sz="2800" dirty="0" err="1">
                <a:solidFill>
                  <a:srgbClr val="FFFFFF"/>
                </a:solidFill>
                <a:latin typeface="Elephant" pitchFamily="18" charset="0"/>
              </a:rPr>
              <a:t>ini</a:t>
            </a:r>
            <a:r>
              <a:rPr lang="en-US" sz="2800" dirty="0">
                <a:solidFill>
                  <a:srgbClr val="FFFFFF"/>
                </a:solidFill>
                <a:latin typeface="Elephant" pitchFamily="18" charset="0"/>
              </a:rPr>
              <a:t>, Unique Yoga Class </a:t>
            </a:r>
            <a:r>
              <a:rPr lang="en-US" sz="2800" dirty="0" err="1">
                <a:solidFill>
                  <a:srgbClr val="FFFF00"/>
                </a:solidFill>
                <a:latin typeface="Elephant" pitchFamily="18" charset="0"/>
              </a:rPr>
              <a:t>akan</a:t>
            </a:r>
            <a:r>
              <a:rPr lang="en-US" sz="2800" dirty="0">
                <a:solidFill>
                  <a:srgbClr val="FFFF00"/>
                </a:solidFill>
                <a:latin typeface="Elephant" pitchFamily="18" charset="0"/>
              </a:rPr>
              <a:t> </a:t>
            </a:r>
            <a:r>
              <a:rPr lang="en-US" sz="2800" dirty="0" err="1">
                <a:solidFill>
                  <a:srgbClr val="FFFF00"/>
                </a:solidFill>
                <a:latin typeface="Elephant" pitchFamily="18" charset="0"/>
              </a:rPr>
              <a:t>ditiadakan</a:t>
            </a:r>
            <a:r>
              <a:rPr lang="en-US" sz="2800" dirty="0">
                <a:solidFill>
                  <a:srgbClr val="FFFF00"/>
                </a:solidFill>
                <a:latin typeface="Elephant" pitchFamily="18" charset="0"/>
              </a:rPr>
              <a:t>.</a:t>
            </a:r>
          </a:p>
          <a:p>
            <a:pPr algn="r">
              <a:defRPr/>
            </a:pPr>
            <a:r>
              <a:rPr lang="en-US" sz="2800" dirty="0" err="1">
                <a:solidFill>
                  <a:schemeClr val="accent1">
                    <a:lumMod val="20000"/>
                    <a:lumOff val="80000"/>
                  </a:schemeClr>
                </a:solidFill>
                <a:latin typeface="Elephant" pitchFamily="18" charset="0"/>
              </a:rPr>
              <a:t>Jika</a:t>
            </a:r>
            <a:r>
              <a:rPr lang="en-US" sz="2800" dirty="0">
                <a:solidFill>
                  <a:schemeClr val="accent1">
                    <a:lumMod val="20000"/>
                    <a:lumOff val="80000"/>
                  </a:schemeClr>
                </a:solidFill>
                <a:latin typeface="Elephant" pitchFamily="18" charset="0"/>
              </a:rPr>
              <a:t> </a:t>
            </a:r>
            <a:r>
              <a:rPr lang="en-US" sz="2800" dirty="0" err="1">
                <a:solidFill>
                  <a:schemeClr val="accent1">
                    <a:lumMod val="20000"/>
                    <a:lumOff val="80000"/>
                  </a:schemeClr>
                </a:solidFill>
                <a:latin typeface="Elephant" pitchFamily="18" charset="0"/>
              </a:rPr>
              <a:t>masih</a:t>
            </a:r>
            <a:r>
              <a:rPr lang="en-US" sz="2800" dirty="0">
                <a:solidFill>
                  <a:schemeClr val="accent1">
                    <a:lumMod val="20000"/>
                    <a:lumOff val="80000"/>
                  </a:schemeClr>
                </a:solidFill>
                <a:latin typeface="Elephant" pitchFamily="18" charset="0"/>
              </a:rPr>
              <a:t> </a:t>
            </a:r>
            <a:r>
              <a:rPr lang="en-US" sz="2800" dirty="0" err="1">
                <a:solidFill>
                  <a:schemeClr val="accent1">
                    <a:lumMod val="20000"/>
                    <a:lumOff val="80000"/>
                  </a:schemeClr>
                </a:solidFill>
                <a:latin typeface="Elephant" pitchFamily="18" charset="0"/>
              </a:rPr>
              <a:t>ada</a:t>
            </a:r>
            <a:r>
              <a:rPr lang="en-US" sz="2800" dirty="0">
                <a:solidFill>
                  <a:schemeClr val="accent1">
                    <a:lumMod val="20000"/>
                    <a:lumOff val="80000"/>
                  </a:schemeClr>
                </a:solidFill>
                <a:latin typeface="Elephant" pitchFamily="18" charset="0"/>
              </a:rPr>
              <a:t> Resident yang </a:t>
            </a:r>
            <a:r>
              <a:rPr lang="en-US" sz="2800" dirty="0" err="1">
                <a:solidFill>
                  <a:schemeClr val="accent1">
                    <a:lumMod val="20000"/>
                    <a:lumOff val="80000"/>
                  </a:schemeClr>
                </a:solidFill>
                <a:latin typeface="Elephant" pitchFamily="18" charset="0"/>
              </a:rPr>
              <a:t>ingin</a:t>
            </a:r>
            <a:r>
              <a:rPr lang="en-US" sz="2800" dirty="0">
                <a:solidFill>
                  <a:schemeClr val="accent1">
                    <a:lumMod val="20000"/>
                    <a:lumOff val="80000"/>
                  </a:schemeClr>
                </a:solidFill>
                <a:latin typeface="Elephant" pitchFamily="18" charset="0"/>
              </a:rPr>
              <a:t> </a:t>
            </a:r>
            <a:r>
              <a:rPr lang="en-US" sz="2800" dirty="0" err="1">
                <a:solidFill>
                  <a:schemeClr val="accent1">
                    <a:lumMod val="20000"/>
                    <a:lumOff val="80000"/>
                  </a:schemeClr>
                </a:solidFill>
                <a:latin typeface="Elephant" pitchFamily="18" charset="0"/>
              </a:rPr>
              <a:t>melanjutkannya</a:t>
            </a:r>
            <a:r>
              <a:rPr lang="en-US" sz="2800" dirty="0">
                <a:solidFill>
                  <a:schemeClr val="accent1">
                    <a:lumMod val="20000"/>
                    <a:lumOff val="80000"/>
                  </a:schemeClr>
                </a:solidFill>
                <a:latin typeface="Elephant" pitchFamily="18" charset="0"/>
              </a:rPr>
              <a:t>,</a:t>
            </a:r>
          </a:p>
          <a:p>
            <a:pPr algn="r">
              <a:defRPr/>
            </a:pPr>
            <a:r>
              <a:rPr lang="en-US" sz="2800" dirty="0" err="1">
                <a:solidFill>
                  <a:schemeClr val="accent1">
                    <a:lumMod val="20000"/>
                    <a:lumOff val="80000"/>
                  </a:schemeClr>
                </a:solidFill>
                <a:latin typeface="Elephant" pitchFamily="18" charset="0"/>
              </a:rPr>
              <a:t>kami</a:t>
            </a:r>
            <a:r>
              <a:rPr lang="en-US" sz="2800" dirty="0">
                <a:solidFill>
                  <a:schemeClr val="accent1">
                    <a:lumMod val="20000"/>
                    <a:lumOff val="80000"/>
                  </a:schemeClr>
                </a:solidFill>
                <a:latin typeface="Elephant" pitchFamily="18" charset="0"/>
              </a:rPr>
              <a:t> </a:t>
            </a:r>
            <a:r>
              <a:rPr lang="en-US" sz="2800" dirty="0" err="1">
                <a:solidFill>
                  <a:schemeClr val="accent1">
                    <a:lumMod val="20000"/>
                    <a:lumOff val="80000"/>
                  </a:schemeClr>
                </a:solidFill>
                <a:latin typeface="Elephant" pitchFamily="18" charset="0"/>
              </a:rPr>
              <a:t>persilahkan</a:t>
            </a:r>
            <a:r>
              <a:rPr lang="en-US" sz="2800" dirty="0">
                <a:solidFill>
                  <a:schemeClr val="accent1">
                    <a:lumMod val="20000"/>
                    <a:lumOff val="80000"/>
                  </a:schemeClr>
                </a:solidFill>
                <a:latin typeface="Elephant" pitchFamily="18" charset="0"/>
              </a:rPr>
              <a:t> agar </a:t>
            </a:r>
            <a:r>
              <a:rPr lang="en-US" sz="2800" dirty="0" err="1">
                <a:solidFill>
                  <a:schemeClr val="accent1">
                    <a:lumMod val="20000"/>
                    <a:lumOff val="80000"/>
                  </a:schemeClr>
                </a:solidFill>
                <a:latin typeface="Elephant" pitchFamily="18" charset="0"/>
              </a:rPr>
              <a:t>membuat</a:t>
            </a:r>
            <a:r>
              <a:rPr lang="en-US" sz="2800" dirty="0">
                <a:solidFill>
                  <a:schemeClr val="accent1">
                    <a:lumMod val="20000"/>
                    <a:lumOff val="80000"/>
                  </a:schemeClr>
                </a:solidFill>
                <a:latin typeface="Elephant" pitchFamily="18" charset="0"/>
              </a:rPr>
              <a:t> </a:t>
            </a:r>
          </a:p>
          <a:p>
            <a:pPr algn="r">
              <a:defRPr/>
            </a:pPr>
            <a:r>
              <a:rPr lang="en-US" sz="2800" dirty="0">
                <a:solidFill>
                  <a:schemeClr val="accent1">
                    <a:lumMod val="20000"/>
                    <a:lumOff val="80000"/>
                  </a:schemeClr>
                </a:solidFill>
                <a:latin typeface="Elephant" pitchFamily="18" charset="0"/>
              </a:rPr>
              <a:t>Private Class </a:t>
            </a:r>
            <a:r>
              <a:rPr lang="en-US" sz="2800" dirty="0" err="1">
                <a:solidFill>
                  <a:schemeClr val="accent1">
                    <a:lumMod val="20000"/>
                    <a:lumOff val="80000"/>
                  </a:schemeClr>
                </a:solidFill>
                <a:latin typeface="Elephant" pitchFamily="18" charset="0"/>
              </a:rPr>
              <a:t>masing-masing</a:t>
            </a:r>
            <a:r>
              <a:rPr lang="en-US" sz="2800" dirty="0">
                <a:solidFill>
                  <a:schemeClr val="accent1">
                    <a:lumMod val="20000"/>
                    <a:lumOff val="80000"/>
                  </a:schemeClr>
                </a:solidFill>
                <a:latin typeface="Elephant" pitchFamily="18" charset="0"/>
              </a:rPr>
              <a:t>.</a:t>
            </a:r>
          </a:p>
          <a:p>
            <a:pPr algn="r">
              <a:defRPr/>
            </a:pPr>
            <a:endParaRPr lang="en-US" sz="2000" dirty="0">
              <a:solidFill>
                <a:srgbClr val="FFFFFF"/>
              </a:solidFill>
              <a:latin typeface="Elephant" pitchFamily="18" charset="0"/>
            </a:endParaRPr>
          </a:p>
          <a:p>
            <a:pPr algn="r">
              <a:defRPr/>
            </a:pPr>
            <a:r>
              <a:rPr lang="en-US" sz="2800" dirty="0">
                <a:solidFill>
                  <a:srgbClr val="FFFFFF"/>
                </a:solidFill>
                <a:latin typeface="Brush Script MT" pitchFamily="66" charset="0"/>
              </a:rPr>
              <a:t>Condominium Management</a:t>
            </a:r>
            <a:r>
              <a:rPr lang="en-US" sz="2800" dirty="0">
                <a:solidFill>
                  <a:srgbClr val="FFFFFF"/>
                </a:solidFill>
                <a:latin typeface="Elephant" pitchFamily="18" charset="0"/>
              </a:rPr>
              <a:t> </a:t>
            </a:r>
          </a:p>
        </p:txBody>
      </p:sp>
    </p:spTree>
  </p:cSld>
  <p:clrMapOvr>
    <a:masterClrMapping/>
  </p:clrMapOvr>
  <p:transition spd="slow" advClick="0"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0" fill="hold"/>
                                        <p:tgtEl>
                                          <p:spTgt spid="8"/>
                                        </p:tgtEl>
                                        <p:attrNameLst>
                                          <p:attrName>ppt_x</p:attrName>
                                        </p:attrNameLst>
                                      </p:cBhvr>
                                      <p:tavLst>
                                        <p:tav tm="0">
                                          <p:val>
                                            <p:strVal val="#ppt_x"/>
                                          </p:val>
                                        </p:tav>
                                        <p:tav tm="100000">
                                          <p:val>
                                            <p:strVal val="#ppt_x"/>
                                          </p:val>
                                        </p:tav>
                                      </p:tavLst>
                                    </p:anim>
                                    <p:anim calcmode="lin" valueType="num">
                                      <p:cBhvr additive="base">
                                        <p:cTn id="12"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538" y="900113"/>
            <a:ext cx="8196262" cy="5729287"/>
          </a:xfrm>
        </p:spPr>
        <p:txBody>
          <a:bodyPr>
            <a:normAutofit/>
          </a:bodyPr>
          <a:lstStyle/>
          <a:p>
            <a:pPr algn="ctr" eaLnBrk="1" hangingPunct="1">
              <a:defRPr/>
            </a:pPr>
            <a:endParaRPr lang="en-US" sz="2400" dirty="0" smtClean="0">
              <a:solidFill>
                <a:schemeClr val="tx2">
                  <a:lumMod val="90000"/>
                  <a:lumOff val="10000"/>
                </a:schemeClr>
              </a:solidFill>
              <a:latin typeface="Berlin Sans FB Demi" pitchFamily="34" charset="0"/>
            </a:endParaRPr>
          </a:p>
          <a:p>
            <a:pPr algn="ctr" eaLnBrk="1" hangingPunct="1">
              <a:defRPr/>
            </a:pPr>
            <a:r>
              <a:rPr lang="en-US" sz="2300" dirty="0" err="1" smtClean="0">
                <a:latin typeface="Berlin Sans FB Demi" pitchFamily="34" charset="0"/>
              </a:rPr>
              <a:t>Perdasarkan</a:t>
            </a:r>
            <a:r>
              <a:rPr lang="en-US" sz="2300" dirty="0" smtClean="0">
                <a:latin typeface="Berlin Sans FB Demi" pitchFamily="34" charset="0"/>
              </a:rPr>
              <a:t> </a:t>
            </a:r>
            <a:r>
              <a:rPr lang="en-US" sz="2300" dirty="0" err="1" smtClean="0">
                <a:latin typeface="Berlin Sans FB Demi" pitchFamily="34" charset="0"/>
              </a:rPr>
              <a:t>Surat</a:t>
            </a:r>
            <a:r>
              <a:rPr lang="en-US" sz="2300" dirty="0" smtClean="0">
                <a:latin typeface="Berlin Sans FB Demi" pitchFamily="34" charset="0"/>
              </a:rPr>
              <a:t> </a:t>
            </a:r>
            <a:r>
              <a:rPr lang="en-US" sz="2300" dirty="0" err="1" smtClean="0">
                <a:latin typeface="Berlin Sans FB Demi" pitchFamily="34" charset="0"/>
              </a:rPr>
              <a:t>Edaran</a:t>
            </a:r>
            <a:r>
              <a:rPr lang="en-US" sz="2300" dirty="0" smtClean="0">
                <a:latin typeface="Berlin Sans FB Demi" pitchFamily="34" charset="0"/>
              </a:rPr>
              <a:t> </a:t>
            </a:r>
            <a:r>
              <a:rPr lang="en-US" dirty="0" smtClean="0">
                <a:latin typeface="Berlin Sans FB Demi" pitchFamily="34" charset="0"/>
              </a:rPr>
              <a:t>No Ref: COR-057 GMTS/GM/VIII/2012</a:t>
            </a:r>
          </a:p>
          <a:p>
            <a:pPr algn="ctr" eaLnBrk="1" hangingPunct="1">
              <a:defRPr/>
            </a:pPr>
            <a:r>
              <a:rPr lang="en-US" sz="2300" dirty="0" err="1" smtClean="0">
                <a:latin typeface="Berlin Sans FB Demi" pitchFamily="34" charset="0"/>
              </a:rPr>
              <a:t>Bahwa</a:t>
            </a:r>
            <a:r>
              <a:rPr lang="en-US" sz="2300" dirty="0" smtClean="0">
                <a:latin typeface="Berlin Sans FB Demi" pitchFamily="34" charset="0"/>
              </a:rPr>
              <a:t> </a:t>
            </a:r>
            <a:r>
              <a:rPr lang="en-US" sz="2300" dirty="0" err="1" smtClean="0">
                <a:latin typeface="Berlin Sans FB Demi" pitchFamily="34" charset="0"/>
              </a:rPr>
              <a:t>mulai</a:t>
            </a:r>
            <a:r>
              <a:rPr lang="en-US" sz="2300" dirty="0" smtClean="0">
                <a:latin typeface="Berlin Sans FB Demi" pitchFamily="34" charset="0"/>
              </a:rPr>
              <a:t> </a:t>
            </a:r>
            <a:r>
              <a:rPr lang="en-US" sz="2300" dirty="0" err="1" smtClean="0">
                <a:latin typeface="Berlin Sans FB Demi" pitchFamily="34" charset="0"/>
              </a:rPr>
              <a:t>tanggal</a:t>
            </a:r>
            <a:r>
              <a:rPr lang="en-US" sz="2300" dirty="0" smtClean="0">
                <a:latin typeface="Berlin Sans FB Demi" pitchFamily="34" charset="0"/>
              </a:rPr>
              <a:t> 18 </a:t>
            </a:r>
            <a:r>
              <a:rPr lang="en-US" sz="2300" dirty="0" err="1" smtClean="0">
                <a:latin typeface="Berlin Sans FB Demi" pitchFamily="34" charset="0"/>
              </a:rPr>
              <a:t>Agustus</a:t>
            </a:r>
            <a:r>
              <a:rPr lang="en-US" sz="2300" dirty="0" smtClean="0">
                <a:latin typeface="Berlin Sans FB Demi" pitchFamily="34" charset="0"/>
              </a:rPr>
              <a:t> 2012</a:t>
            </a:r>
          </a:p>
          <a:p>
            <a:pPr algn="ctr" eaLnBrk="1" hangingPunct="1">
              <a:defRPr/>
            </a:pPr>
            <a:r>
              <a:rPr lang="en-US" sz="2300" dirty="0" err="1" smtClean="0">
                <a:latin typeface="Berlin Sans FB Demi" pitchFamily="34" charset="0"/>
              </a:rPr>
              <a:t>Peny</a:t>
            </a:r>
            <a:r>
              <a:rPr lang="en-US" sz="2400" dirty="0" err="1" smtClean="0">
                <a:latin typeface="Berlin Sans FB Demi" pitchFamily="34" charset="0"/>
              </a:rPr>
              <a:t>alahgunaan</a:t>
            </a:r>
            <a:r>
              <a:rPr lang="en-US" sz="2400" dirty="0" smtClean="0">
                <a:latin typeface="Berlin Sans FB Demi" pitchFamily="34" charset="0"/>
              </a:rPr>
              <a:t> </a:t>
            </a:r>
            <a:r>
              <a:rPr lang="en-US" sz="2400" dirty="0" err="1" smtClean="0">
                <a:latin typeface="Berlin Sans FB Demi" pitchFamily="34" charset="0"/>
              </a:rPr>
              <a:t>Fasilitas</a:t>
            </a:r>
            <a:r>
              <a:rPr lang="en-US" sz="2400" dirty="0" smtClean="0">
                <a:latin typeface="Berlin Sans FB Demi" pitchFamily="34" charset="0"/>
              </a:rPr>
              <a:t> </a:t>
            </a:r>
            <a:r>
              <a:rPr lang="en-US" sz="2400" dirty="0" err="1" smtClean="0">
                <a:latin typeface="Berlin Sans FB Demi" pitchFamily="34" charset="0"/>
              </a:rPr>
              <a:t>Bersama</a:t>
            </a:r>
            <a:r>
              <a:rPr lang="en-US" sz="2400" dirty="0" smtClean="0">
                <a:latin typeface="Berlin Sans FB Demi" pitchFamily="34" charset="0"/>
              </a:rPr>
              <a:t> </a:t>
            </a:r>
            <a:r>
              <a:rPr lang="en-US" sz="2400" dirty="0" err="1" smtClean="0">
                <a:latin typeface="Berlin Sans FB Demi" pitchFamily="34" charset="0"/>
              </a:rPr>
              <a:t>akan</a:t>
            </a:r>
            <a:r>
              <a:rPr lang="en-US" sz="2400" dirty="0" smtClean="0">
                <a:latin typeface="Berlin Sans FB Demi" pitchFamily="34" charset="0"/>
              </a:rPr>
              <a:t> </a:t>
            </a:r>
            <a:r>
              <a:rPr lang="en-US" sz="2400" dirty="0" err="1" smtClean="0">
                <a:latin typeface="Berlin Sans FB Demi" pitchFamily="34" charset="0"/>
              </a:rPr>
              <a:t>didenda</a:t>
            </a:r>
            <a:r>
              <a:rPr lang="en-US" sz="2400" dirty="0" smtClean="0">
                <a:latin typeface="Berlin Sans FB Demi" pitchFamily="34" charset="0"/>
              </a:rPr>
              <a:t> </a:t>
            </a:r>
            <a:r>
              <a:rPr lang="en-US" sz="2400" dirty="0" err="1" smtClean="0">
                <a:latin typeface="Berlin Sans FB Demi" pitchFamily="34" charset="0"/>
              </a:rPr>
              <a:t>sbb</a:t>
            </a:r>
            <a:r>
              <a:rPr lang="en-US" sz="2400" dirty="0" smtClean="0">
                <a:latin typeface="Berlin Sans FB Demi" pitchFamily="34" charset="0"/>
              </a:rPr>
              <a:t>:</a:t>
            </a:r>
          </a:p>
          <a:p>
            <a:pPr algn="ctr" eaLnBrk="1" hangingPunct="1">
              <a:defRPr/>
            </a:pPr>
            <a:r>
              <a:rPr lang="en-US" sz="2800" dirty="0" smtClean="0">
                <a:solidFill>
                  <a:srgbClr val="FF0000"/>
                </a:solidFill>
                <a:latin typeface="Berlin Sans FB Demi" pitchFamily="34" charset="0"/>
              </a:rPr>
              <a:t>KOLAM RENANG: </a:t>
            </a:r>
            <a:r>
              <a:rPr lang="en-US" sz="2800" dirty="0" err="1" smtClean="0">
                <a:solidFill>
                  <a:srgbClr val="FF0000"/>
                </a:solidFill>
                <a:latin typeface="Berlin Sans FB Demi" pitchFamily="34" charset="0"/>
              </a:rPr>
              <a:t>Rp</a:t>
            </a:r>
            <a:r>
              <a:rPr lang="en-US" sz="2800" dirty="0" smtClean="0">
                <a:solidFill>
                  <a:srgbClr val="FF0000"/>
                </a:solidFill>
                <a:latin typeface="Berlin Sans FB Demi" pitchFamily="34" charset="0"/>
              </a:rPr>
              <a:t> 300.000</a:t>
            </a:r>
            <a:r>
              <a:rPr lang="en-US" sz="18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orang</a:t>
            </a:r>
            <a:r>
              <a:rPr lang="en-US" sz="16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kejadian</a:t>
            </a:r>
            <a:endParaRPr lang="en-US" sz="1600" dirty="0" smtClean="0">
              <a:solidFill>
                <a:srgbClr val="FF0000"/>
              </a:solidFill>
              <a:latin typeface="Berlin Sans FB Demi" pitchFamily="34" charset="0"/>
            </a:endParaRPr>
          </a:p>
          <a:p>
            <a:pPr algn="ctr" eaLnBrk="1" hangingPunct="1">
              <a:defRPr/>
            </a:pPr>
            <a:r>
              <a:rPr lang="en-US" sz="2800" dirty="0" smtClean="0">
                <a:solidFill>
                  <a:srgbClr val="FF0000"/>
                </a:solidFill>
                <a:latin typeface="Berlin Sans FB Demi" pitchFamily="34" charset="0"/>
              </a:rPr>
              <a:t>SPA: </a:t>
            </a:r>
            <a:r>
              <a:rPr lang="en-US" sz="2800" dirty="0" err="1" smtClean="0">
                <a:solidFill>
                  <a:srgbClr val="FF0000"/>
                </a:solidFill>
                <a:latin typeface="Berlin Sans FB Demi" pitchFamily="34" charset="0"/>
              </a:rPr>
              <a:t>Rp</a:t>
            </a:r>
            <a:r>
              <a:rPr lang="en-US" sz="2800" dirty="0" smtClean="0">
                <a:solidFill>
                  <a:srgbClr val="FF0000"/>
                </a:solidFill>
                <a:latin typeface="Berlin Sans FB Demi" pitchFamily="34" charset="0"/>
              </a:rPr>
              <a:t> 300.000</a:t>
            </a:r>
            <a:r>
              <a:rPr lang="en-US" sz="18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orang</a:t>
            </a:r>
            <a:r>
              <a:rPr lang="en-US" sz="16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kejadian</a:t>
            </a:r>
            <a:endParaRPr lang="en-US" sz="2800" dirty="0" smtClean="0">
              <a:solidFill>
                <a:srgbClr val="FF0000"/>
              </a:solidFill>
              <a:latin typeface="Berlin Sans FB Demi" pitchFamily="34" charset="0"/>
            </a:endParaRPr>
          </a:p>
          <a:p>
            <a:pPr algn="ctr" eaLnBrk="1" hangingPunct="1">
              <a:defRPr/>
            </a:pPr>
            <a:r>
              <a:rPr lang="en-US" sz="2800" dirty="0" smtClean="0">
                <a:solidFill>
                  <a:srgbClr val="FF0000"/>
                </a:solidFill>
                <a:latin typeface="Berlin Sans FB Demi" pitchFamily="34" charset="0"/>
              </a:rPr>
              <a:t>INDOOR SPORT: </a:t>
            </a:r>
            <a:r>
              <a:rPr lang="en-US" sz="2800" dirty="0" err="1" smtClean="0">
                <a:solidFill>
                  <a:srgbClr val="FF0000"/>
                </a:solidFill>
                <a:latin typeface="Berlin Sans FB Demi" pitchFamily="34" charset="0"/>
              </a:rPr>
              <a:t>Rp</a:t>
            </a:r>
            <a:r>
              <a:rPr lang="en-US" sz="2800" dirty="0" smtClean="0">
                <a:solidFill>
                  <a:srgbClr val="FF0000"/>
                </a:solidFill>
                <a:latin typeface="Berlin Sans FB Demi" pitchFamily="34" charset="0"/>
              </a:rPr>
              <a:t> 200.000</a:t>
            </a:r>
            <a:r>
              <a:rPr lang="en-US" sz="18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orang</a:t>
            </a:r>
            <a:r>
              <a:rPr lang="en-US" sz="16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kejadian</a:t>
            </a:r>
            <a:endParaRPr lang="en-US" sz="2800" dirty="0" smtClean="0">
              <a:solidFill>
                <a:srgbClr val="FF0000"/>
              </a:solidFill>
              <a:latin typeface="Berlin Sans FB Demi" pitchFamily="34" charset="0"/>
            </a:endParaRPr>
          </a:p>
          <a:p>
            <a:pPr algn="ctr" eaLnBrk="1" hangingPunct="1">
              <a:defRPr/>
            </a:pPr>
            <a:endParaRPr lang="en-US" sz="1000" dirty="0" smtClean="0">
              <a:latin typeface="Berlin Sans FB Demi" pitchFamily="34" charset="0"/>
            </a:endParaRPr>
          </a:p>
          <a:p>
            <a:pPr algn="ctr" eaLnBrk="1" hangingPunct="1">
              <a:defRPr/>
            </a:pPr>
            <a:r>
              <a:rPr lang="en-US" sz="2100" dirty="0" err="1" smtClean="0">
                <a:latin typeface="Berlin Sans FB Demi" pitchFamily="34" charset="0"/>
              </a:rPr>
              <a:t>Ketentuan</a:t>
            </a:r>
            <a:r>
              <a:rPr lang="en-US" sz="2100" dirty="0" smtClean="0">
                <a:latin typeface="Berlin Sans FB Demi" pitchFamily="34" charset="0"/>
              </a:rPr>
              <a:t> &amp; </a:t>
            </a:r>
            <a:r>
              <a:rPr lang="en-US" sz="2100" dirty="0" err="1" smtClean="0">
                <a:latin typeface="Berlin Sans FB Demi" pitchFamily="34" charset="0"/>
              </a:rPr>
              <a:t>Penjelasan</a:t>
            </a:r>
            <a:r>
              <a:rPr lang="en-US" sz="2100" dirty="0" smtClean="0">
                <a:latin typeface="Berlin Sans FB Demi" pitchFamily="34" charset="0"/>
              </a:rPr>
              <a:t> </a:t>
            </a:r>
            <a:r>
              <a:rPr lang="en-US" sz="2100" dirty="0" err="1" smtClean="0">
                <a:latin typeface="Berlin Sans FB Demi" pitchFamily="34" charset="0"/>
              </a:rPr>
              <a:t>Lengkap</a:t>
            </a:r>
            <a:r>
              <a:rPr lang="en-US" sz="2100" dirty="0" smtClean="0">
                <a:latin typeface="Berlin Sans FB Demi" pitchFamily="34" charset="0"/>
              </a:rPr>
              <a:t>, </a:t>
            </a:r>
            <a:r>
              <a:rPr lang="en-US" sz="2100" dirty="0" err="1" smtClean="0">
                <a:latin typeface="Berlin Sans FB Demi" pitchFamily="34" charset="0"/>
              </a:rPr>
              <a:t>telah</a:t>
            </a:r>
            <a:r>
              <a:rPr lang="en-US" sz="2100" dirty="0" smtClean="0">
                <a:latin typeface="Berlin Sans FB Demi" pitchFamily="34" charset="0"/>
              </a:rPr>
              <a:t> </a:t>
            </a:r>
            <a:r>
              <a:rPr lang="en-US" sz="2100" dirty="0" err="1" smtClean="0">
                <a:latin typeface="Berlin Sans FB Demi" pitchFamily="34" charset="0"/>
              </a:rPr>
              <a:t>dikirim</a:t>
            </a:r>
            <a:r>
              <a:rPr lang="en-US" sz="2100" dirty="0" smtClean="0">
                <a:latin typeface="Berlin Sans FB Demi" pitchFamily="34" charset="0"/>
              </a:rPr>
              <a:t> &amp; </a:t>
            </a:r>
            <a:r>
              <a:rPr lang="en-US" sz="2100" dirty="0" err="1" smtClean="0">
                <a:latin typeface="Berlin Sans FB Demi" pitchFamily="34" charset="0"/>
              </a:rPr>
              <a:t>Harap</a:t>
            </a:r>
            <a:r>
              <a:rPr lang="en-US" sz="2100" dirty="0" smtClean="0">
                <a:latin typeface="Berlin Sans FB Demi" pitchFamily="34" charset="0"/>
              </a:rPr>
              <a:t> </a:t>
            </a:r>
            <a:r>
              <a:rPr lang="en-US" sz="2100" dirty="0" err="1" smtClean="0">
                <a:latin typeface="Berlin Sans FB Demi" pitchFamily="34" charset="0"/>
              </a:rPr>
              <a:t>dibaca</a:t>
            </a:r>
            <a:r>
              <a:rPr lang="en-US" sz="2100" dirty="0" smtClean="0">
                <a:latin typeface="Berlin Sans FB Demi" pitchFamily="34" charset="0"/>
              </a:rPr>
              <a:t>.</a:t>
            </a:r>
          </a:p>
          <a:p>
            <a:pPr algn="ctr" eaLnBrk="1" hangingPunct="1">
              <a:defRPr/>
            </a:pPr>
            <a:r>
              <a:rPr lang="en-US" sz="800" dirty="0" smtClean="0">
                <a:latin typeface="Berlin Sans FB Demi" pitchFamily="34" charset="0"/>
              </a:rPr>
              <a:t> </a:t>
            </a:r>
          </a:p>
          <a:p>
            <a:pPr algn="ctr" eaLnBrk="1" hangingPunct="1">
              <a:defRPr/>
            </a:pPr>
            <a:r>
              <a:rPr lang="en-US" dirty="0" err="1" smtClean="0">
                <a:latin typeface="Berlin Sans FB Demi" pitchFamily="34" charset="0"/>
              </a:rPr>
              <a:t>Untuk</a:t>
            </a:r>
            <a:r>
              <a:rPr lang="en-US" dirty="0" smtClean="0">
                <a:latin typeface="Berlin Sans FB Demi" pitchFamily="34" charset="0"/>
              </a:rPr>
              <a:t> </a:t>
            </a:r>
            <a:r>
              <a:rPr lang="en-US" dirty="0" err="1" smtClean="0">
                <a:latin typeface="Berlin Sans FB Demi" pitchFamily="34" charset="0"/>
              </a:rPr>
              <a:t>menghindari</a:t>
            </a:r>
            <a:r>
              <a:rPr lang="en-US" dirty="0" smtClean="0">
                <a:latin typeface="Berlin Sans FB Demi" pitchFamily="34" charset="0"/>
              </a:rPr>
              <a:t> </a:t>
            </a:r>
            <a:r>
              <a:rPr lang="en-US" dirty="0" err="1" smtClean="0">
                <a:latin typeface="Berlin Sans FB Demi" pitchFamily="34" charset="0"/>
              </a:rPr>
              <a:t>Denda</a:t>
            </a:r>
            <a:r>
              <a:rPr lang="en-US" dirty="0" smtClean="0">
                <a:latin typeface="Berlin Sans FB Demi" pitchFamily="34" charset="0"/>
              </a:rPr>
              <a:t> </a:t>
            </a:r>
            <a:r>
              <a:rPr lang="en-US" dirty="0" err="1" smtClean="0">
                <a:latin typeface="Berlin Sans FB Demi" pitchFamily="34" charset="0"/>
              </a:rPr>
              <a:t>tsb</a:t>
            </a:r>
            <a:r>
              <a:rPr lang="en-US" dirty="0" smtClean="0">
                <a:latin typeface="Berlin Sans FB Demi" pitchFamily="34" charset="0"/>
              </a:rPr>
              <a:t>, </a:t>
            </a:r>
            <a:r>
              <a:rPr lang="en-US" dirty="0" err="1" smtClean="0">
                <a:latin typeface="Berlin Sans FB Demi" pitchFamily="34" charset="0"/>
              </a:rPr>
              <a:t>mohon</a:t>
            </a:r>
            <a:r>
              <a:rPr lang="en-US" dirty="0" smtClean="0">
                <a:latin typeface="Berlin Sans FB Demi" pitchFamily="34" charset="0"/>
              </a:rPr>
              <a:t> </a:t>
            </a:r>
            <a:r>
              <a:rPr lang="en-US" dirty="0" err="1" smtClean="0">
                <a:latin typeface="Berlin Sans FB Demi" pitchFamily="34" charset="0"/>
              </a:rPr>
              <a:t>tidak</a:t>
            </a:r>
            <a:r>
              <a:rPr lang="en-US" dirty="0" smtClean="0">
                <a:latin typeface="Berlin Sans FB Demi" pitchFamily="34" charset="0"/>
              </a:rPr>
              <a:t> </a:t>
            </a:r>
            <a:r>
              <a:rPr lang="en-US" dirty="0" err="1" smtClean="0">
                <a:latin typeface="Berlin Sans FB Demi" pitchFamily="34" charset="0"/>
              </a:rPr>
              <a:t>membawa</a:t>
            </a:r>
            <a:r>
              <a:rPr lang="en-US" dirty="0" smtClean="0">
                <a:latin typeface="Berlin Sans FB Demi" pitchFamily="34" charset="0"/>
              </a:rPr>
              <a:t> PIHAK LUAR / NON RESIDENT  </a:t>
            </a:r>
            <a:r>
              <a:rPr lang="en-US" dirty="0" err="1" smtClean="0">
                <a:latin typeface="Berlin Sans FB Demi" pitchFamily="34" charset="0"/>
              </a:rPr>
              <a:t>menggunakan</a:t>
            </a:r>
            <a:r>
              <a:rPr lang="en-US" dirty="0" smtClean="0">
                <a:latin typeface="Berlin Sans FB Demi" pitchFamily="34" charset="0"/>
              </a:rPr>
              <a:t> </a:t>
            </a:r>
            <a:r>
              <a:rPr lang="en-US" dirty="0" err="1" smtClean="0">
                <a:latin typeface="Berlin Sans FB Demi" pitchFamily="34" charset="0"/>
              </a:rPr>
              <a:t>Fasilitas</a:t>
            </a:r>
            <a:r>
              <a:rPr lang="en-US" dirty="0" smtClean="0">
                <a:latin typeface="Berlin Sans FB Demi" pitchFamily="34" charset="0"/>
              </a:rPr>
              <a:t> </a:t>
            </a:r>
            <a:r>
              <a:rPr lang="en-US" dirty="0" err="1" smtClean="0">
                <a:latin typeface="Berlin Sans FB Demi" pitchFamily="34" charset="0"/>
              </a:rPr>
              <a:t>khusus</a:t>
            </a:r>
            <a:r>
              <a:rPr lang="en-US" dirty="0" smtClean="0">
                <a:latin typeface="Berlin Sans FB Demi" pitchFamily="34" charset="0"/>
              </a:rPr>
              <a:t> Resident </a:t>
            </a:r>
            <a:r>
              <a:rPr lang="en-US" dirty="0" err="1" smtClean="0">
                <a:latin typeface="Berlin Sans FB Demi" pitchFamily="34" charset="0"/>
              </a:rPr>
              <a:t>tsb</a:t>
            </a:r>
            <a:r>
              <a:rPr lang="en-US" dirty="0" smtClean="0">
                <a:latin typeface="Berlin Sans FB Demi" pitchFamily="34" charset="0"/>
              </a:rPr>
              <a:t>.</a:t>
            </a:r>
            <a:endParaRPr lang="en-US" sz="1000" dirty="0" smtClean="0">
              <a:latin typeface="Berlin Sans FB Demi" pitchFamily="34" charset="0"/>
            </a:endParaRPr>
          </a:p>
          <a:p>
            <a:pPr algn="ctr" eaLnBrk="1" hangingPunct="1">
              <a:defRPr/>
            </a:pPr>
            <a:r>
              <a:rPr lang="en-US" sz="1000" dirty="0" smtClean="0">
                <a:latin typeface="Berlin Sans FB Demi" pitchFamily="34" charset="0"/>
              </a:rPr>
              <a:t> </a:t>
            </a:r>
          </a:p>
          <a:p>
            <a:pPr algn="ctr" eaLnBrk="1" hangingPunct="1">
              <a:defRPr/>
            </a:pPr>
            <a:r>
              <a:rPr lang="en-US" dirty="0" err="1" smtClean="0">
                <a:latin typeface="Berlin Sans FB Demi" pitchFamily="34" charset="0"/>
              </a:rPr>
              <a:t>Terima</a:t>
            </a:r>
            <a:r>
              <a:rPr lang="en-US" dirty="0" smtClean="0">
                <a:latin typeface="Berlin Sans FB Demi" pitchFamily="34" charset="0"/>
              </a:rPr>
              <a:t> </a:t>
            </a:r>
            <a:r>
              <a:rPr lang="en-US" dirty="0" err="1" smtClean="0">
                <a:latin typeface="Berlin Sans FB Demi" pitchFamily="34" charset="0"/>
              </a:rPr>
              <a:t>kasih</a:t>
            </a:r>
            <a:r>
              <a:rPr lang="en-US" dirty="0" smtClean="0">
                <a:latin typeface="Berlin Sans FB Demi" pitchFamily="34" charset="0"/>
              </a:rPr>
              <a:t> </a:t>
            </a:r>
            <a:r>
              <a:rPr lang="en-US" dirty="0" err="1" smtClean="0">
                <a:latin typeface="Berlin Sans FB Demi" pitchFamily="34" charset="0"/>
              </a:rPr>
              <a:t>untuk</a:t>
            </a:r>
            <a:r>
              <a:rPr lang="en-US" dirty="0" smtClean="0">
                <a:latin typeface="Berlin Sans FB Demi" pitchFamily="34" charset="0"/>
              </a:rPr>
              <a:t> </a:t>
            </a:r>
            <a:r>
              <a:rPr lang="en-US" dirty="0" err="1" smtClean="0">
                <a:latin typeface="Berlin Sans FB Demi" pitchFamily="34" charset="0"/>
              </a:rPr>
              <a:t>dukungan</a:t>
            </a:r>
            <a:r>
              <a:rPr lang="en-US" dirty="0" smtClean="0">
                <a:latin typeface="Berlin Sans FB Demi" pitchFamily="34" charset="0"/>
              </a:rPr>
              <a:t> &amp; </a:t>
            </a:r>
            <a:r>
              <a:rPr lang="en-US" dirty="0" err="1" smtClean="0">
                <a:latin typeface="Berlin Sans FB Demi" pitchFamily="34" charset="0"/>
              </a:rPr>
              <a:t>Kerjasamanya</a:t>
            </a:r>
            <a:r>
              <a:rPr lang="en-US" dirty="0" smtClean="0">
                <a:latin typeface="Berlin Sans FB Demi" pitchFamily="34" charset="0"/>
              </a:rPr>
              <a:t>, </a:t>
            </a:r>
            <a:r>
              <a:rPr lang="en-US" dirty="0" err="1" smtClean="0">
                <a:latin typeface="Berlin Sans FB Demi" pitchFamily="34" charset="0"/>
              </a:rPr>
              <a:t>Jika</a:t>
            </a:r>
            <a:r>
              <a:rPr lang="en-US" dirty="0" smtClean="0">
                <a:latin typeface="Berlin Sans FB Demi" pitchFamily="34" charset="0"/>
              </a:rPr>
              <a:t> </a:t>
            </a:r>
            <a:r>
              <a:rPr lang="en-US" dirty="0" err="1" smtClean="0">
                <a:latin typeface="Berlin Sans FB Demi" pitchFamily="34" charset="0"/>
              </a:rPr>
              <a:t>ada</a:t>
            </a:r>
            <a:r>
              <a:rPr lang="en-US" dirty="0" smtClean="0">
                <a:latin typeface="Berlin Sans FB Demi" pitchFamily="34" charset="0"/>
              </a:rPr>
              <a:t> </a:t>
            </a:r>
            <a:r>
              <a:rPr lang="en-US" dirty="0" err="1" smtClean="0">
                <a:latin typeface="Berlin Sans FB Demi" pitchFamily="34" charset="0"/>
              </a:rPr>
              <a:t>Keluhan</a:t>
            </a:r>
            <a:r>
              <a:rPr lang="en-US" dirty="0" smtClean="0">
                <a:latin typeface="Berlin Sans FB Demi" pitchFamily="34" charset="0"/>
              </a:rPr>
              <a:t> &amp; </a:t>
            </a:r>
            <a:r>
              <a:rPr lang="en-US" dirty="0" err="1" smtClean="0">
                <a:latin typeface="Berlin Sans FB Demi" pitchFamily="34" charset="0"/>
              </a:rPr>
              <a:t>Masukan</a:t>
            </a:r>
            <a:r>
              <a:rPr lang="en-US" dirty="0" smtClean="0">
                <a:latin typeface="Berlin Sans FB Demi" pitchFamily="34" charset="0"/>
              </a:rPr>
              <a:t> lain </a:t>
            </a:r>
            <a:r>
              <a:rPr lang="en-US" dirty="0" err="1" smtClean="0">
                <a:latin typeface="Berlin Sans FB Demi" pitchFamily="34" charset="0"/>
              </a:rPr>
              <a:t>untuk</a:t>
            </a:r>
            <a:r>
              <a:rPr lang="en-US" dirty="0" smtClean="0">
                <a:latin typeface="Berlin Sans FB Demi" pitchFamily="34" charset="0"/>
              </a:rPr>
              <a:t> KEBAIKAN BERSAMA, </a:t>
            </a:r>
            <a:r>
              <a:rPr lang="en-US" dirty="0" err="1" smtClean="0">
                <a:latin typeface="Berlin Sans FB Demi" pitchFamily="34" charset="0"/>
              </a:rPr>
              <a:t>Silahkan</a:t>
            </a:r>
            <a:r>
              <a:rPr lang="en-US" dirty="0" smtClean="0">
                <a:latin typeface="Berlin Sans FB Demi" pitchFamily="34" charset="0"/>
              </a:rPr>
              <a:t> </a:t>
            </a:r>
            <a:r>
              <a:rPr lang="en-US" dirty="0" err="1" smtClean="0">
                <a:latin typeface="Berlin Sans FB Demi" pitchFamily="34" charset="0"/>
              </a:rPr>
              <a:t>sampaikan</a:t>
            </a:r>
            <a:r>
              <a:rPr lang="en-US" dirty="0" smtClean="0">
                <a:latin typeface="Berlin Sans FB Demi" pitchFamily="34" charset="0"/>
              </a:rPr>
              <a:t> </a:t>
            </a:r>
            <a:r>
              <a:rPr lang="en-US" dirty="0" err="1" smtClean="0">
                <a:latin typeface="Berlin Sans FB Demi" pitchFamily="34" charset="0"/>
              </a:rPr>
              <a:t>kepada</a:t>
            </a:r>
            <a:r>
              <a:rPr lang="en-US" dirty="0" smtClean="0">
                <a:latin typeface="Berlin Sans FB Demi" pitchFamily="34" charset="0"/>
              </a:rPr>
              <a:t> </a:t>
            </a:r>
            <a:r>
              <a:rPr lang="en-US" dirty="0" err="1" smtClean="0">
                <a:latin typeface="Berlin Sans FB Demi" pitchFamily="34" charset="0"/>
              </a:rPr>
              <a:t>kami</a:t>
            </a:r>
            <a:r>
              <a:rPr lang="en-US" dirty="0" smtClean="0">
                <a:latin typeface="Berlin Sans FB Demi" pitchFamily="34" charset="0"/>
              </a:rPr>
              <a:t>.</a:t>
            </a:r>
          </a:p>
          <a:p>
            <a:pPr algn="ctr" eaLnBrk="1" hangingPunct="1">
              <a:defRPr/>
            </a:pPr>
            <a:endParaRPr lang="en-US" sz="1000" dirty="0" smtClean="0">
              <a:latin typeface="Berlin Sans FB Demi" pitchFamily="34" charset="0"/>
            </a:endParaRPr>
          </a:p>
          <a:p>
            <a:pPr algn="ctr" eaLnBrk="1" hangingPunct="1">
              <a:defRPr/>
            </a:pPr>
            <a:endParaRPr lang="en-US" sz="1000" dirty="0" smtClean="0">
              <a:latin typeface="Berlin Sans FB Demi" pitchFamily="34" charset="0"/>
            </a:endParaRPr>
          </a:p>
          <a:p>
            <a:pPr algn="ctr" eaLnBrk="1" hangingPunct="1">
              <a:defRPr/>
            </a:pPr>
            <a:r>
              <a:rPr lang="en-US" sz="2400" dirty="0" smtClean="0">
                <a:latin typeface="Brush Script MT" pitchFamily="66" charset="0"/>
              </a:rPr>
              <a:t>Condominium Management </a:t>
            </a:r>
            <a:endParaRPr lang="id-ID" sz="2400" dirty="0">
              <a:latin typeface="Brush Script MT" pitchFamily="66" charset="0"/>
            </a:endParaRPr>
          </a:p>
        </p:txBody>
      </p:sp>
      <p:sp>
        <p:nvSpPr>
          <p:cNvPr id="8" name="Rectangle 7"/>
          <p:cNvSpPr/>
          <p:nvPr/>
        </p:nvSpPr>
        <p:spPr>
          <a:xfrm>
            <a:off x="1295400" y="0"/>
            <a:ext cx="6419850" cy="1446213"/>
          </a:xfrm>
          <a:prstGeom prst="rect">
            <a:avLst/>
          </a:prstGeom>
        </p:spPr>
        <p:txBody>
          <a:bodyPr wrap="none">
            <a:spAutoFit/>
          </a:bodyPr>
          <a:lstStyle/>
          <a:p>
            <a:pPr>
              <a:defRPr/>
            </a:pPr>
            <a:r>
              <a:rPr lang="en-US" sz="8800" u="sng" cap="all" dirty="0">
                <a:ln w="6350">
                  <a:noFill/>
                </a:ln>
                <a:effectLst>
                  <a:outerShdw blurRad="38100" dist="38100" dir="2700000" algn="tl">
                    <a:srgbClr val="000000">
                      <a:alpha val="43137"/>
                    </a:srgbClr>
                  </a:outerShdw>
                </a:effectLst>
                <a:latin typeface="Colonna MT" pitchFamily="82" charset="0"/>
                <a:ea typeface="+mj-ea"/>
                <a:cs typeface="+mj-cs"/>
              </a:rPr>
              <a:t>R</a:t>
            </a:r>
            <a:r>
              <a:rPr lang="en-US" sz="6000" u="sng" cap="all" dirty="0">
                <a:ln w="6350">
                  <a:noFill/>
                </a:ln>
                <a:effectLst>
                  <a:outerShdw blurRad="38100" dist="38100" dir="2700000" algn="tl">
                    <a:srgbClr val="000000">
                      <a:alpha val="43137"/>
                    </a:srgbClr>
                  </a:outerShdw>
                </a:effectLst>
                <a:latin typeface="Colonna MT" pitchFamily="82" charset="0"/>
                <a:ea typeface="+mj-ea"/>
                <a:cs typeface="+mj-cs"/>
              </a:rPr>
              <a:t>ESIDENT - </a:t>
            </a:r>
            <a:r>
              <a:rPr lang="en-US" sz="8800" u="sng" cap="all" dirty="0">
                <a:ln w="6350">
                  <a:noFill/>
                </a:ln>
                <a:effectLst>
                  <a:outerShdw blurRad="38100" dist="38100" dir="2700000" algn="tl">
                    <a:srgbClr val="000000">
                      <a:alpha val="43137"/>
                    </a:srgbClr>
                  </a:outerShdw>
                </a:effectLst>
                <a:latin typeface="Colonna MT" pitchFamily="82" charset="0"/>
                <a:ea typeface="+mj-ea"/>
                <a:cs typeface="+mj-cs"/>
              </a:rPr>
              <a:t>I</a:t>
            </a:r>
            <a:r>
              <a:rPr lang="en-US" sz="6000" u="sng" cap="all" dirty="0">
                <a:ln w="6350">
                  <a:noFill/>
                </a:ln>
                <a:effectLst>
                  <a:outerShdw blurRad="38100" dist="38100" dir="2700000" algn="tl">
                    <a:srgbClr val="000000">
                      <a:alpha val="43137"/>
                    </a:srgbClr>
                  </a:outerShdw>
                </a:effectLst>
                <a:latin typeface="Colonna MT" pitchFamily="82" charset="0"/>
                <a:ea typeface="+mj-ea"/>
                <a:cs typeface="+mj-cs"/>
              </a:rPr>
              <a:t>NFO</a:t>
            </a:r>
            <a:endParaRPr lang="id-ID" dirty="0">
              <a:effectLst>
                <a:outerShdw blurRad="38100" dist="38100" dir="2700000" algn="tl">
                  <a:srgbClr val="000000">
                    <a:alpha val="43137"/>
                  </a:srgbClr>
                </a:outerShdw>
              </a:effectLst>
            </a:endParaRPr>
          </a:p>
        </p:txBody>
      </p:sp>
    </p:spTree>
  </p:cSld>
  <p:clrMapOvr>
    <a:masterClrMapping/>
  </p:clrMapOvr>
  <p:transition advClick="0" advTm="4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3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3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3000"/>
                                        <p:tgtEl>
                                          <p:spTgt spid="3">
                                            <p:txEl>
                                              <p:pRg st="6" end="6"/>
                                            </p:txEl>
                                          </p:spTgt>
                                        </p:tgtEl>
                                      </p:cBhvr>
                                    </p:animEffect>
                                  </p:childTnLst>
                                </p:cTn>
                              </p:par>
                            </p:childTnLst>
                          </p:cTn>
                        </p:par>
                        <p:par>
                          <p:cTn id="27" fill="hold">
                            <p:stCondLst>
                              <p:cond delay="6000"/>
                            </p:stCondLst>
                            <p:childTnLst>
                              <p:par>
                                <p:cTn id="28" presetID="12" presetClass="entr" presetSubtype="4"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slide(fromBottom)">
                                      <p:cBhvr>
                                        <p:cTn id="30" dur="2000"/>
                                        <p:tgtEl>
                                          <p:spTgt spid="3">
                                            <p:txEl>
                                              <p:pRg st="8" end="8"/>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slide(fromBottom)">
                                      <p:cBhvr>
                                        <p:cTn id="33" dur="2000"/>
                                        <p:tgtEl>
                                          <p:spTgt spid="3">
                                            <p:txEl>
                                              <p:pRg st="9" end="9"/>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slide(fromBottom)">
                                      <p:cBhvr>
                                        <p:cTn id="36" dur="2000"/>
                                        <p:tgtEl>
                                          <p:spTgt spid="3">
                                            <p:txEl>
                                              <p:pRg st="10" end="1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slide(fromBottom)">
                                      <p:cBhvr>
                                        <p:cTn id="39" dur="2000"/>
                                        <p:tgtEl>
                                          <p:spTgt spid="3">
                                            <p:txEl>
                                              <p:pRg st="11" end="11"/>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slide(fromBottom)">
                                      <p:cBhvr>
                                        <p:cTn id="4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42875" y="71438"/>
            <a:ext cx="8786813" cy="1000125"/>
          </a:xfrm>
          <a:prstGeom prst="round2DiagRect">
            <a:avLst/>
          </a:prstGeom>
          <a:solidFill>
            <a:srgbClr val="7030A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5" name="Title 1"/>
          <p:cNvSpPr txBox="1">
            <a:spLocks/>
          </p:cNvSpPr>
          <p:nvPr/>
        </p:nvSpPr>
        <p:spPr>
          <a:xfrm>
            <a:off x="440970" y="71414"/>
            <a:ext cx="7960546" cy="1000132"/>
          </a:xfrm>
          <a:prstGeom prst="rect">
            <a:avLst/>
          </a:prstGeom>
        </p:spPr>
        <p:txBody>
          <a:bodyPr anchor="ctr"/>
          <a:lstStyle/>
          <a:p>
            <a:pPr algn="ctr" fontAlgn="auto">
              <a:spcAft>
                <a:spcPts val="0"/>
              </a:spcAft>
              <a:defRPr/>
            </a:pP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R</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ESIDENT - </a:t>
            </a: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I</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NFO</a:t>
            </a:r>
            <a:endParaRPr lang="id-ID"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endParaRPr>
          </a:p>
        </p:txBody>
      </p:sp>
      <p:sp>
        <p:nvSpPr>
          <p:cNvPr id="7" name="Title 6"/>
          <p:cNvSpPr>
            <a:spLocks noGrp="1"/>
          </p:cNvSpPr>
          <p:nvPr>
            <p:ph type="title"/>
          </p:nvPr>
        </p:nvSpPr>
        <p:spPr>
          <a:xfrm>
            <a:off x="339725" y="1127125"/>
            <a:ext cx="8445500" cy="5867400"/>
          </a:xfrm>
        </p:spPr>
        <p:txBody>
          <a:bodyPr rtlCol="0" anchor="t">
            <a:noAutofit/>
          </a:bodyPr>
          <a:lstStyle/>
          <a:p>
            <a:pPr eaLnBrk="1" fontAlgn="auto" hangingPunct="1">
              <a:spcAft>
                <a:spcPts val="0"/>
              </a:spcAft>
              <a:defRPr/>
            </a:pPr>
            <a:r>
              <a:rPr lang="en-US" sz="2600" u="sng" dirty="0" err="1" smtClean="0">
                <a:solidFill>
                  <a:schemeClr val="tx2">
                    <a:lumMod val="75000"/>
                  </a:schemeClr>
                </a:solidFill>
                <a:latin typeface="Berlin Sans FB" pitchFamily="34" charset="0"/>
              </a:rPr>
              <a:t>Ketentuan</a:t>
            </a:r>
            <a:r>
              <a:rPr lang="en-US" sz="2600" u="sng" dirty="0" smtClean="0">
                <a:solidFill>
                  <a:schemeClr val="tx2">
                    <a:lumMod val="75000"/>
                  </a:schemeClr>
                </a:solidFill>
                <a:latin typeface="Berlin Sans FB" pitchFamily="34" charset="0"/>
              </a:rPr>
              <a:t> </a:t>
            </a:r>
            <a:r>
              <a:rPr lang="en-US" sz="2600" u="sng" dirty="0" err="1" smtClean="0">
                <a:solidFill>
                  <a:schemeClr val="tx2">
                    <a:lumMod val="75000"/>
                  </a:schemeClr>
                </a:solidFill>
                <a:latin typeface="Berlin Sans FB" pitchFamily="34" charset="0"/>
              </a:rPr>
              <a:t>Tambahan</a:t>
            </a:r>
            <a:r>
              <a:rPr lang="en-US" sz="2600" u="sng" dirty="0" smtClean="0">
                <a:solidFill>
                  <a:schemeClr val="tx2">
                    <a:lumMod val="75000"/>
                  </a:schemeClr>
                </a:solidFill>
                <a:latin typeface="Berlin Sans FB" pitchFamily="34" charset="0"/>
              </a:rPr>
              <a:t> </a:t>
            </a:r>
            <a:r>
              <a:rPr lang="en-US" sz="2600" u="sng" dirty="0" err="1" smtClean="0">
                <a:solidFill>
                  <a:schemeClr val="tx2">
                    <a:lumMod val="75000"/>
                  </a:schemeClr>
                </a:solidFill>
                <a:latin typeface="Berlin Sans FB" pitchFamily="34" charset="0"/>
              </a:rPr>
              <a:t>Parkir</a:t>
            </a:r>
            <a:r>
              <a:rPr lang="en-US" sz="2600" u="sng" dirty="0" smtClean="0">
                <a:solidFill>
                  <a:schemeClr val="tx2">
                    <a:lumMod val="75000"/>
                  </a:schemeClr>
                </a:solidFill>
                <a:latin typeface="Berlin Sans FB" pitchFamily="34" charset="0"/>
              </a:rPr>
              <a:t> MOBIL Resident </a:t>
            </a:r>
            <a:r>
              <a:rPr lang="en-US" sz="2600" dirty="0" smtClean="0">
                <a:solidFill>
                  <a:schemeClr val="tx2">
                    <a:lumMod val="75000"/>
                  </a:schemeClr>
                </a:solidFill>
                <a:latin typeface="Berlin Sans FB" pitchFamily="34" charset="0"/>
              </a:rPr>
              <a:t>, </a:t>
            </a:r>
            <a:r>
              <a:rPr lang="en-US" sz="800" dirty="0" smtClean="0">
                <a:latin typeface="Berlin Sans FB" pitchFamily="34" charset="0"/>
              </a:rPr>
              <a:t/>
            </a:r>
            <a:br>
              <a:rPr lang="en-US" sz="800" dirty="0" smtClean="0">
                <a:latin typeface="Berlin Sans FB" pitchFamily="34" charset="0"/>
              </a:rPr>
            </a:br>
            <a:r>
              <a:rPr lang="en-US" sz="800" dirty="0" smtClean="0">
                <a:latin typeface="Berlin Sans FB" pitchFamily="34" charset="0"/>
              </a:rPr>
              <a:t/>
            </a:r>
            <a:br>
              <a:rPr lang="en-US" sz="800" dirty="0" smtClean="0">
                <a:latin typeface="Berlin Sans FB" pitchFamily="34" charset="0"/>
              </a:rPr>
            </a:br>
            <a:r>
              <a:rPr lang="en-US" sz="2200" dirty="0" err="1" smtClean="0">
                <a:solidFill>
                  <a:schemeClr val="accent1">
                    <a:lumMod val="75000"/>
                  </a:schemeClr>
                </a:solidFill>
                <a:latin typeface="Berlin Sans FB" pitchFamily="34" charset="0"/>
              </a:rPr>
              <a:t>Oleh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karena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adanya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beberapa</a:t>
            </a:r>
            <a:r>
              <a:rPr lang="en-US" sz="2200" dirty="0" smtClean="0">
                <a:solidFill>
                  <a:schemeClr val="accent1">
                    <a:lumMod val="75000"/>
                  </a:schemeClr>
                </a:solidFill>
                <a:latin typeface="Berlin Sans FB" pitchFamily="34" charset="0"/>
              </a:rPr>
              <a:t> PENYIMPANGAN </a:t>
            </a:r>
            <a:r>
              <a:rPr lang="en-US" sz="2200" dirty="0" err="1" smtClean="0">
                <a:solidFill>
                  <a:schemeClr val="tx2">
                    <a:lumMod val="75000"/>
                  </a:schemeClr>
                </a:solidFill>
                <a:latin typeface="Berlin Sans FB" pitchFamily="34" charset="0"/>
              </a:rPr>
              <a:t>pada</a:t>
            </a:r>
            <a:r>
              <a:rPr lang="en-US" sz="2200" dirty="0" smtClean="0">
                <a:solidFill>
                  <a:schemeClr val="tx2">
                    <a:lumMod val="75000"/>
                  </a:schemeClr>
                </a:solidFill>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Batasan</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Jumlah</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Mobil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Penghuni</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yang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Parkir</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di</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Condominium</a:t>
            </a: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Mengingatkan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kembali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hal</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tersebut</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sbb</a:t>
            </a:r>
            <a:r>
              <a:rPr lang="en-US" sz="2200" dirty="0" smtClean="0">
                <a:solidFill>
                  <a:schemeClr val="accent1">
                    <a:lumMod val="75000"/>
                  </a:schemeClr>
                </a:solidFill>
                <a:latin typeface="Berlin Sans FB" pitchFamily="34" charset="0"/>
              </a:rPr>
              <a:t>:</a:t>
            </a: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1.   Maximal 2 Mobil yang </a:t>
            </a:r>
            <a:r>
              <a:rPr lang="en-US" sz="2200" dirty="0" err="1" smtClean="0">
                <a:solidFill>
                  <a:schemeClr val="accent1">
                    <a:lumMod val="75000"/>
                  </a:schemeClr>
                </a:solidFill>
                <a:latin typeface="Berlin Sans FB" pitchFamily="34" charset="0"/>
              </a:rPr>
              <a:t>diizinkan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masuk</a:t>
            </a:r>
            <a:r>
              <a:rPr lang="en-US" sz="2200" dirty="0" smtClean="0">
                <a:solidFill>
                  <a:schemeClr val="accent1">
                    <a:lumMod val="75000"/>
                  </a:schemeClr>
                </a:solidFill>
                <a:latin typeface="Berlin Sans FB" pitchFamily="34" charset="0"/>
              </a:rPr>
              <a:t> per Unit (200 M²)</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2.  Mobil </a:t>
            </a:r>
            <a:r>
              <a:rPr lang="en-US" sz="2200" dirty="0" err="1" smtClean="0">
                <a:solidFill>
                  <a:schemeClr val="accent1">
                    <a:lumMod val="75000"/>
                  </a:schemeClr>
                </a:solidFill>
                <a:latin typeface="Berlin Sans FB" pitchFamily="34" charset="0"/>
              </a:rPr>
              <a:t>ditempeli</a:t>
            </a:r>
            <a:r>
              <a:rPr lang="en-US" sz="2200" dirty="0" smtClean="0">
                <a:solidFill>
                  <a:schemeClr val="accent1">
                    <a:lumMod val="75000"/>
                  </a:schemeClr>
                </a:solidFill>
                <a:latin typeface="Berlin Sans FB" pitchFamily="34" charset="0"/>
              </a:rPr>
              <a:t> STICKER </a:t>
            </a:r>
            <a:r>
              <a:rPr lang="en-US" sz="2200" dirty="0" err="1" smtClean="0">
                <a:solidFill>
                  <a:schemeClr val="accent1">
                    <a:lumMod val="75000"/>
                  </a:schemeClr>
                </a:solidFill>
                <a:latin typeface="Berlin Sans FB" pitchFamily="34" charset="0"/>
              </a:rPr>
              <a:t>dari</a:t>
            </a:r>
            <a:r>
              <a:rPr lang="en-US" sz="2200" dirty="0" smtClean="0">
                <a:solidFill>
                  <a:schemeClr val="accent1">
                    <a:lumMod val="75000"/>
                  </a:schemeClr>
                </a:solidFill>
                <a:latin typeface="Berlin Sans FB" pitchFamily="34" charset="0"/>
              </a:rPr>
              <a:t> Management.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3.  Yang </a:t>
            </a:r>
            <a:r>
              <a:rPr lang="en-US" sz="2200" dirty="0" err="1" smtClean="0">
                <a:solidFill>
                  <a:schemeClr val="accent1">
                    <a:lumMod val="75000"/>
                  </a:schemeClr>
                </a:solidFill>
                <a:latin typeface="Berlin Sans FB" pitchFamily="34" charset="0"/>
              </a:rPr>
              <a:t>memasukan</a:t>
            </a:r>
            <a:r>
              <a:rPr lang="en-US" sz="2200" dirty="0" smtClean="0">
                <a:solidFill>
                  <a:schemeClr val="accent1">
                    <a:lumMod val="75000"/>
                  </a:schemeClr>
                </a:solidFill>
                <a:latin typeface="Berlin Sans FB" pitchFamily="34" charset="0"/>
              </a:rPr>
              <a:t> MOBIL </a:t>
            </a:r>
            <a:r>
              <a:rPr lang="en-US" sz="2200" dirty="0" err="1" smtClean="0">
                <a:solidFill>
                  <a:schemeClr val="accent1">
                    <a:lumMod val="75000"/>
                  </a:schemeClr>
                </a:solidFill>
                <a:latin typeface="Berlin Sans FB" pitchFamily="34" charset="0"/>
              </a:rPr>
              <a:t>lebih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dari</a:t>
            </a:r>
            <a:r>
              <a:rPr lang="en-US" sz="2200" dirty="0" smtClean="0">
                <a:solidFill>
                  <a:schemeClr val="accent1">
                    <a:lumMod val="75000"/>
                  </a:schemeClr>
                </a:solidFill>
                <a:latin typeface="Berlin Sans FB" pitchFamily="34" charset="0"/>
              </a:rPr>
              <a:t> 2, </a:t>
            </a:r>
            <a:r>
              <a:rPr lang="en-US" sz="2200" dirty="0" err="1" smtClean="0">
                <a:solidFill>
                  <a:schemeClr val="accent1">
                    <a:lumMod val="75000"/>
                  </a:schemeClr>
                </a:solidFill>
                <a:latin typeface="Berlin Sans FB" pitchFamily="34" charset="0"/>
              </a:rPr>
              <a:t>dimohon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Melapor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kepada</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Kami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kategorikan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sebagai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Sekaligus</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sampaikan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Durasi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penitipannya</a:t>
            </a:r>
            <a:r>
              <a:rPr lang="en-US" sz="2200" dirty="0" smtClean="0">
                <a:solidFill>
                  <a:schemeClr val="accent1">
                    <a:lumMod val="75000"/>
                  </a:schemeClr>
                </a:solidFill>
                <a:latin typeface="Berlin Sans FB" pitchFamily="34" charset="0"/>
              </a:rPr>
              <a: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4.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 </a:t>
            </a:r>
            <a:r>
              <a:rPr lang="en-US" sz="2200" dirty="0" err="1" smtClean="0">
                <a:solidFill>
                  <a:schemeClr val="accent1">
                    <a:lumMod val="75000"/>
                  </a:schemeClr>
                </a:solidFill>
                <a:latin typeface="Berlin Sans FB" pitchFamily="34" charset="0"/>
              </a:rPr>
              <a:t>wajib</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Parkir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Lantai</a:t>
            </a:r>
            <a:r>
              <a:rPr lang="en-US" sz="2200" dirty="0" smtClean="0">
                <a:solidFill>
                  <a:schemeClr val="accent1">
                    <a:lumMod val="75000"/>
                  </a:schemeClr>
                </a:solidFill>
                <a:latin typeface="Berlin Sans FB" pitchFamily="34" charset="0"/>
              </a:rPr>
              <a:t> 4 (P2), </a:t>
            </a:r>
            <a:r>
              <a:rPr lang="en-US" sz="2200" dirty="0" err="1" smtClean="0">
                <a:solidFill>
                  <a:srgbClr val="FF0000"/>
                </a:solidFill>
                <a:latin typeface="Berlin Sans FB" pitchFamily="34" charset="0"/>
              </a:rPr>
              <a:t>Jangan</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lagi</a:t>
            </a:r>
            <a:r>
              <a:rPr lang="en-US" sz="2200" dirty="0" smtClean="0">
                <a:solidFill>
                  <a:srgbClr val="FF0000"/>
                </a:solidFill>
                <a:latin typeface="Berlin Sans FB" pitchFamily="34" charset="0"/>
              </a:rPr>
              <a:t/>
            </a:r>
            <a:br>
              <a:rPr lang="en-US" sz="2200" dirty="0" smtClean="0">
                <a:solidFill>
                  <a:srgbClr val="FF0000"/>
                </a:solidFill>
                <a:latin typeface="Berlin Sans FB" pitchFamily="34" charset="0"/>
              </a:rPr>
            </a:b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Parkir</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di</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lantai</a:t>
            </a:r>
            <a:r>
              <a:rPr lang="en-US" sz="2200" dirty="0" smtClean="0">
                <a:solidFill>
                  <a:srgbClr val="FF0000"/>
                </a:solidFill>
                <a:latin typeface="Berlin Sans FB" pitchFamily="34" charset="0"/>
              </a:rPr>
              <a:t> 5 (P3)</a:t>
            </a: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5.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 </a:t>
            </a:r>
            <a:r>
              <a:rPr lang="en-US" sz="2200" dirty="0" err="1" smtClean="0">
                <a:solidFill>
                  <a:schemeClr val="accent1">
                    <a:lumMod val="75000"/>
                  </a:schemeClr>
                </a:solidFill>
                <a:latin typeface="Berlin Sans FB" pitchFamily="34" charset="0"/>
              </a:rPr>
              <a:t>adalah</a:t>
            </a:r>
            <a:r>
              <a:rPr lang="en-US" sz="2200" dirty="0" smtClean="0">
                <a:solidFill>
                  <a:schemeClr val="accent1">
                    <a:lumMod val="75000"/>
                  </a:schemeClr>
                </a:solidFill>
                <a:latin typeface="Berlin Sans FB" pitchFamily="34" charset="0"/>
              </a:rPr>
              <a:t> </a:t>
            </a:r>
            <a:r>
              <a:rPr lang="en-US" sz="2200" b="1" u="sng" dirty="0" err="1" smtClean="0">
                <a:solidFill>
                  <a:srgbClr val="FF0000"/>
                </a:solidFill>
                <a:latin typeface="Berlin Sans FB" pitchFamily="34" charset="0"/>
              </a:rPr>
              <a:t>Tanggung</a:t>
            </a:r>
            <a:r>
              <a:rPr lang="en-US" sz="2200" b="1" u="sng" dirty="0" smtClean="0">
                <a:solidFill>
                  <a:srgbClr val="FF0000"/>
                </a:solidFill>
                <a:latin typeface="Berlin Sans FB" pitchFamily="34" charset="0"/>
              </a:rPr>
              <a:t> </a:t>
            </a:r>
            <a:r>
              <a:rPr lang="en-US" sz="2200" b="1" u="sng" dirty="0" err="1" smtClean="0">
                <a:solidFill>
                  <a:srgbClr val="FF0000"/>
                </a:solidFill>
                <a:latin typeface="Berlin Sans FB" pitchFamily="34" charset="0"/>
              </a:rPr>
              <a:t>Jawab</a:t>
            </a:r>
            <a:r>
              <a:rPr lang="en-US" sz="2200" b="1" u="sng" dirty="0" smtClean="0">
                <a:solidFill>
                  <a:srgbClr val="FF0000"/>
                </a:solidFill>
                <a:latin typeface="Berlin Sans FB" pitchFamily="34" charset="0"/>
              </a:rPr>
              <a:t> </a:t>
            </a:r>
            <a:r>
              <a:rPr lang="en-US" sz="2200" b="1" u="sng" dirty="0" err="1" smtClean="0">
                <a:solidFill>
                  <a:srgbClr val="FF0000"/>
                </a:solidFill>
                <a:latin typeface="Berlin Sans FB" pitchFamily="34" charset="0"/>
              </a:rPr>
              <a:t>Pemilik</a:t>
            </a:r>
            <a:r>
              <a:rPr lang="en-US" sz="2200" dirty="0" smtClean="0">
                <a:solidFill>
                  <a:srgbClr val="FF0000"/>
                </a:solidFill>
                <a:latin typeface="Berlin Sans FB" pitchFamily="34" charset="0"/>
              </a:rPr>
              <a:t>.</a:t>
            </a: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6.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Alasan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Keamanan</a:t>
            </a: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berhak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melarang</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yang </a:t>
            </a:r>
            <a:r>
              <a:rPr lang="en-US" sz="2200" dirty="0" err="1" smtClean="0">
                <a:solidFill>
                  <a:schemeClr val="accent1">
                    <a:lumMod val="75000"/>
                  </a:schemeClr>
                </a:solidFill>
                <a:latin typeface="Berlin Sans FB" pitchFamily="34" charset="0"/>
              </a:rPr>
              <a:t>tidak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memenuhi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syarat</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MASUK.</a:t>
            </a: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2000" b="1" dirty="0" err="1" smtClean="0">
                <a:solidFill>
                  <a:srgbClr val="FF0000"/>
                </a:solidFill>
                <a:latin typeface="Berlin Sans FB" pitchFamily="34" charset="0"/>
              </a:rPr>
              <a:t>Jika</a:t>
            </a:r>
            <a:r>
              <a:rPr lang="en-US" sz="2000" b="1" dirty="0" smtClean="0">
                <a:solidFill>
                  <a:srgbClr val="FF0000"/>
                </a:solidFill>
                <a:latin typeface="Berlin Sans FB" pitchFamily="34" charset="0"/>
              </a:rPr>
              <a:t> </a:t>
            </a:r>
            <a:r>
              <a:rPr lang="en-US" sz="2000" b="1" dirty="0" err="1" smtClean="0">
                <a:solidFill>
                  <a:srgbClr val="FF0000"/>
                </a:solidFill>
                <a:latin typeface="Berlin Sans FB" pitchFamily="34" charset="0"/>
              </a:rPr>
              <a:t>Ditegur</a:t>
            </a:r>
            <a:r>
              <a:rPr lang="en-US" sz="2000" b="1" dirty="0" smtClean="0">
                <a:solidFill>
                  <a:srgbClr val="FF0000"/>
                </a:solidFill>
                <a:latin typeface="Berlin Sans FB" pitchFamily="34" charset="0"/>
              </a:rPr>
              <a:t> </a:t>
            </a:r>
            <a:r>
              <a:rPr lang="en-US" sz="2000" b="1" dirty="0" err="1" smtClean="0">
                <a:solidFill>
                  <a:srgbClr val="FF0000"/>
                </a:solidFill>
                <a:latin typeface="Berlin Sans FB" pitchFamily="34" charset="0"/>
              </a:rPr>
              <a:t>atau</a:t>
            </a:r>
            <a:r>
              <a:rPr lang="en-US" sz="2000" b="1" dirty="0" smtClean="0">
                <a:solidFill>
                  <a:srgbClr val="FF0000"/>
                </a:solidFill>
                <a:latin typeface="Berlin Sans FB" pitchFamily="34" charset="0"/>
              </a:rPr>
              <a:t> </a:t>
            </a:r>
            <a:r>
              <a:rPr lang="en-US" sz="2000" b="1" dirty="0" err="1" smtClean="0">
                <a:solidFill>
                  <a:srgbClr val="FF0000"/>
                </a:solidFill>
                <a:latin typeface="Berlin Sans FB" pitchFamily="34" charset="0"/>
              </a:rPr>
              <a:t>Disurati</a:t>
            </a:r>
            <a:r>
              <a:rPr lang="en-US" sz="2000" b="1" dirty="0" smtClean="0">
                <a:solidFill>
                  <a:srgbClr val="FF0000"/>
                </a:solidFill>
                <a:latin typeface="Berlin Sans FB" pitchFamily="34" charset="0"/>
              </a:rPr>
              <a:t>, MOHON JANGAN TERSINGGUNG.</a:t>
            </a:r>
            <a:endParaRPr lang="id-ID" sz="2400" dirty="0">
              <a:solidFill>
                <a:schemeClr val="tx2">
                  <a:lumMod val="60000"/>
                  <a:lumOff val="40000"/>
                </a:schemeClr>
              </a:solidFill>
              <a:latin typeface="Berlin Sans FB" pitchFamily="34" charset="0"/>
            </a:endParaRPr>
          </a:p>
        </p:txBody>
      </p:sp>
    </p:spTree>
  </p:cSld>
  <p:clrMapOvr>
    <a:masterClrMapping/>
  </p:clrMapOvr>
  <p:transition advClick="0" advTm="4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pic>
        <p:nvPicPr>
          <p:cNvPr id="11" name="Picture 10" descr="Untitled-2.jpg"/>
          <p:cNvPicPr>
            <a:picLocks noChangeAspect="1"/>
          </p:cNvPicPr>
          <p:nvPr/>
        </p:nvPicPr>
        <p:blipFill>
          <a:blip r:embed="rId2" cstate="email"/>
          <a:stretch>
            <a:fillRect/>
          </a:stretch>
        </p:blipFill>
        <p:spPr>
          <a:xfrm>
            <a:off x="394086" y="1892892"/>
            <a:ext cx="3645131" cy="3570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13" name="Rectangle 12"/>
          <p:cNvSpPr/>
          <p:nvPr/>
        </p:nvSpPr>
        <p:spPr>
          <a:xfrm>
            <a:off x="2971800" y="1600200"/>
            <a:ext cx="5505450" cy="39274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Jangan</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Pinjamkan</a:t>
            </a:r>
            <a:r>
              <a:rPr lang="en-US" sz="2800" b="1" dirty="0">
                <a:solidFill>
                  <a:schemeClr val="tx1"/>
                </a:solidFill>
                <a:effectLst>
                  <a:outerShdw blurRad="38100" dist="38100" dir="2700000" algn="tl">
                    <a:srgbClr val="000000">
                      <a:alpha val="43137"/>
                    </a:srgbClr>
                  </a:outerShdw>
                </a:effectLst>
                <a:latin typeface="Rockwell" pitchFamily="18" charset="0"/>
              </a:rPr>
              <a:t> </a:t>
            </a:r>
          </a:p>
          <a:p>
            <a:pPr algn="r">
              <a:defRPr/>
            </a:pPr>
            <a:r>
              <a:rPr lang="en-US" sz="2800" b="1" dirty="0">
                <a:solidFill>
                  <a:srgbClr val="FFFF00"/>
                </a:solidFill>
                <a:effectLst>
                  <a:outerShdw blurRad="38100" dist="38100" dir="2700000" algn="tl">
                    <a:srgbClr val="000000">
                      <a:alpha val="43137"/>
                    </a:srgbClr>
                  </a:outerShdw>
                </a:effectLst>
                <a:latin typeface="Rockwell" pitchFamily="18" charset="0"/>
              </a:rPr>
              <a:t>KARTU AKSES PRIBADI </a:t>
            </a:r>
            <a:r>
              <a:rPr lang="en-US" sz="2800" b="1" dirty="0" err="1">
                <a:solidFill>
                  <a:srgbClr val="FFFF00"/>
                </a:solidFill>
                <a:effectLst>
                  <a:outerShdw blurRad="38100" dist="38100" dir="2700000" algn="tl">
                    <a:srgbClr val="000000">
                      <a:alpha val="43137"/>
                    </a:srgbClr>
                  </a:outerShdw>
                </a:effectLst>
                <a:latin typeface="Rockwell" pitchFamily="18" charset="0"/>
              </a:rPr>
              <a:t>anda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Kepada</a:t>
            </a:r>
            <a:r>
              <a:rPr lang="en-US" sz="2800" b="1" dirty="0">
                <a:solidFill>
                  <a:schemeClr val="tx1"/>
                </a:solidFill>
                <a:effectLst>
                  <a:outerShdw blurRad="38100" dist="38100" dir="2700000" algn="tl">
                    <a:srgbClr val="000000">
                      <a:alpha val="43137"/>
                    </a:srgbClr>
                  </a:outerShdw>
                </a:effectLst>
                <a:latin typeface="Rockwell" pitchFamily="18" charset="0"/>
              </a:rPr>
              <a:t> ORANG LAIN.</a:t>
            </a:r>
          </a:p>
          <a:p>
            <a:pPr algn="r">
              <a:defRPr/>
            </a:pPr>
            <a:r>
              <a:rPr lang="en-US" b="1" dirty="0" err="1">
                <a:solidFill>
                  <a:srgbClr val="FFFF00"/>
                </a:solidFill>
                <a:effectLst>
                  <a:outerShdw blurRad="38100" dist="38100" dir="2700000" algn="tl">
                    <a:srgbClr val="000000">
                      <a:alpha val="43137"/>
                    </a:srgbClr>
                  </a:outerShdw>
                </a:effectLst>
                <a:latin typeface="Rockwell" pitchFamily="18" charset="0"/>
              </a:rPr>
              <a:t>Penyalahgunaan</a:t>
            </a:r>
            <a:r>
              <a:rPr lang="en-US" b="1" dirty="0">
                <a:solidFill>
                  <a:srgbClr val="FFFF00"/>
                </a:solidFill>
                <a:effectLst>
                  <a:outerShdw blurRad="38100" dist="38100" dir="2700000" algn="tl">
                    <a:srgbClr val="000000">
                      <a:alpha val="43137"/>
                    </a:srgbClr>
                  </a:outerShdw>
                </a:effectLst>
                <a:latin typeface="Rockwell" pitchFamily="18" charset="0"/>
              </a:rPr>
              <a:t>, </a:t>
            </a:r>
            <a:r>
              <a:rPr lang="en-US" b="1" dirty="0" err="1">
                <a:solidFill>
                  <a:srgbClr val="FFFF00"/>
                </a:solidFill>
                <a:effectLst>
                  <a:outerShdw blurRad="38100" dist="38100" dir="2700000" algn="tl">
                    <a:srgbClr val="000000">
                      <a:alpha val="43137"/>
                    </a:srgbClr>
                  </a:outerShdw>
                </a:effectLst>
                <a:latin typeface="Rockwell" pitchFamily="18" charset="0"/>
              </a:rPr>
              <a:t>akan</a:t>
            </a:r>
            <a:r>
              <a:rPr lang="en-US" b="1" dirty="0">
                <a:solidFill>
                  <a:srgbClr val="FFFF00"/>
                </a:solidFill>
                <a:effectLst>
                  <a:outerShdw blurRad="38100" dist="38100" dir="2700000" algn="tl">
                    <a:srgbClr val="000000">
                      <a:alpha val="43137"/>
                    </a:srgbClr>
                  </a:outerShdw>
                </a:effectLst>
                <a:latin typeface="Rockwell" pitchFamily="18" charset="0"/>
              </a:rPr>
              <a:t> </a:t>
            </a:r>
            <a:r>
              <a:rPr lang="en-US" b="1" dirty="0" err="1">
                <a:solidFill>
                  <a:srgbClr val="FFFF00"/>
                </a:solidFill>
                <a:effectLst>
                  <a:outerShdw blurRad="38100" dist="38100" dir="2700000" algn="tl">
                    <a:srgbClr val="000000">
                      <a:alpha val="43137"/>
                    </a:srgbClr>
                  </a:outerShdw>
                </a:effectLst>
                <a:latin typeface="Rockwell" pitchFamily="18" charset="0"/>
              </a:rPr>
              <a:t>kami</a:t>
            </a:r>
            <a:r>
              <a:rPr lang="en-US" b="1" dirty="0">
                <a:solidFill>
                  <a:srgbClr val="FFFF00"/>
                </a:solidFill>
                <a:effectLst>
                  <a:outerShdw blurRad="38100" dist="38100" dir="2700000" algn="tl">
                    <a:srgbClr val="000000">
                      <a:alpha val="43137"/>
                    </a:srgbClr>
                  </a:outerShdw>
                </a:effectLst>
                <a:latin typeface="Rockwell" pitchFamily="18" charset="0"/>
              </a:rPr>
              <a:t> Non-</a:t>
            </a:r>
            <a:r>
              <a:rPr lang="en-US" b="1" dirty="0" err="1">
                <a:solidFill>
                  <a:srgbClr val="FFFF00"/>
                </a:solidFill>
                <a:effectLst>
                  <a:outerShdw blurRad="38100" dist="38100" dir="2700000" algn="tl">
                    <a:srgbClr val="000000">
                      <a:alpha val="43137"/>
                    </a:srgbClr>
                  </a:outerShdw>
                </a:effectLst>
                <a:latin typeface="Rockwell" pitchFamily="18" charset="0"/>
              </a:rPr>
              <a:t>aktifkan</a:t>
            </a:r>
            <a:r>
              <a:rPr lang="en-US" b="1" dirty="0">
                <a:solidFill>
                  <a:schemeClr val="tx1"/>
                </a:solidFill>
                <a:effectLst>
                  <a:outerShdw blurRad="38100" dist="38100" dir="2700000" algn="tl">
                    <a:srgbClr val="000000">
                      <a:alpha val="43137"/>
                    </a:srgbClr>
                  </a:outerShdw>
                </a:effectLst>
                <a:latin typeface="Rockwell" pitchFamily="18" charset="0"/>
              </a:rPr>
              <a:t> </a:t>
            </a:r>
          </a:p>
          <a:p>
            <a:pPr algn="r">
              <a:defRPr/>
            </a:pPr>
            <a:r>
              <a:rPr lang="en-US" sz="2800" b="1" dirty="0">
                <a:solidFill>
                  <a:schemeClr val="tx1"/>
                </a:solidFill>
                <a:effectLst>
                  <a:outerShdw blurRad="38100" dist="38100" dir="2700000" algn="tl">
                    <a:srgbClr val="000000">
                      <a:alpha val="43137"/>
                    </a:srgbClr>
                  </a:outerShdw>
                </a:effectLst>
                <a:latin typeface="Rockwell" pitchFamily="18" charset="0"/>
              </a:rPr>
              <a:t>Do not Lend</a:t>
            </a:r>
          </a:p>
          <a:p>
            <a:pPr algn="r">
              <a:defRPr/>
            </a:pPr>
            <a:r>
              <a:rPr lang="en-US" sz="2800" b="1" dirty="0">
                <a:solidFill>
                  <a:schemeClr val="tx1"/>
                </a:solidFill>
                <a:effectLst>
                  <a:outerShdw blurRad="38100" dist="38100" dir="2700000" algn="tl">
                    <a:srgbClr val="000000">
                      <a:alpha val="43137"/>
                    </a:srgbClr>
                  </a:outerShdw>
                </a:effectLst>
                <a:latin typeface="Rockwell" pitchFamily="18" charset="0"/>
              </a:rPr>
              <a:t>Your Private Access Card</a:t>
            </a:r>
          </a:p>
          <a:p>
            <a:pPr algn="r">
              <a:defRPr/>
            </a:pPr>
            <a:r>
              <a:rPr lang="en-US" sz="2800" b="1" dirty="0">
                <a:solidFill>
                  <a:schemeClr val="tx1"/>
                </a:solidFill>
                <a:effectLst>
                  <a:outerShdw blurRad="38100" dist="38100" dir="2700000" algn="tl">
                    <a:srgbClr val="000000">
                      <a:alpha val="43137"/>
                    </a:srgbClr>
                  </a:outerShdw>
                </a:effectLst>
                <a:latin typeface="Rockwell" pitchFamily="18" charset="0"/>
              </a:rPr>
              <a:t>To SOMEBODY ELSE.</a:t>
            </a:r>
          </a:p>
          <a:p>
            <a:pPr algn="r">
              <a:defRPr/>
            </a:pPr>
            <a:r>
              <a:rPr lang="en-US" b="1" dirty="0">
                <a:solidFill>
                  <a:srgbClr val="FFFF00"/>
                </a:solidFill>
                <a:effectLst>
                  <a:outerShdw blurRad="38100" dist="38100" dir="2700000" algn="tl">
                    <a:srgbClr val="000000">
                      <a:alpha val="43137"/>
                    </a:srgbClr>
                  </a:outerShdw>
                </a:effectLst>
                <a:latin typeface="Rockwell" pitchFamily="18" charset="0"/>
              </a:rPr>
              <a:t>Any misused Card will be deactivate</a:t>
            </a:r>
            <a:r>
              <a:rPr lang="en-US" b="1" dirty="0">
                <a:solidFill>
                  <a:prstClr val="white"/>
                </a:solidFill>
                <a:effectLst>
                  <a:outerShdw blurRad="38100" dist="38100" dir="2700000" algn="tl">
                    <a:srgbClr val="000000">
                      <a:alpha val="43137"/>
                    </a:srgbClr>
                  </a:outerShdw>
                </a:effectLst>
                <a:latin typeface="Rockwell" pitchFamily="18" charset="0"/>
              </a:rPr>
              <a:t> </a:t>
            </a:r>
          </a:p>
        </p:txBody>
      </p:sp>
      <p:grpSp>
        <p:nvGrpSpPr>
          <p:cNvPr id="65540" name="Group 13"/>
          <p:cNvGrpSpPr>
            <a:grpSpLocks/>
          </p:cNvGrpSpPr>
          <p:nvPr/>
        </p:nvGrpSpPr>
        <p:grpSpPr bwMode="auto">
          <a:xfrm>
            <a:off x="733425" y="168275"/>
            <a:ext cx="7696200" cy="1231900"/>
            <a:chOff x="609600" y="200025"/>
            <a:chExt cx="7696200" cy="1231900"/>
          </a:xfrm>
        </p:grpSpPr>
        <p:grpSp>
          <p:nvGrpSpPr>
            <p:cNvPr id="65541"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5542"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65543" name="Rectangle 14"/>
            <p:cNvSpPr>
              <a:spLocks noChangeArrowheads="1"/>
            </p:cNvSpPr>
            <p:nvPr/>
          </p:nvSpPr>
          <p:spPr bwMode="auto">
            <a:xfrm>
              <a:off x="5286702" y="741363"/>
              <a:ext cx="1761060" cy="461665"/>
            </a:xfrm>
            <a:prstGeom prst="rect">
              <a:avLst/>
            </a:prstGeom>
            <a:noFill/>
            <a:ln w="9525">
              <a:noFill/>
              <a:miter lim="800000"/>
              <a:headEnd/>
              <a:tailEnd/>
            </a:ln>
          </p:spPr>
          <p:txBody>
            <a:bodyPr wrap="none">
              <a:spAutoFit/>
            </a:bodyPr>
            <a:lstStyle/>
            <a:p>
              <a:r>
                <a:rPr lang="en-US" sz="2400" b="1">
                  <a:solidFill>
                    <a:srgbClr val="006600"/>
                  </a:solidFill>
                  <a:latin typeface="Cambria" pitchFamily="18" charset="0"/>
                </a:rPr>
                <a:t>HIMBAUAN</a:t>
              </a:r>
              <a:endParaRPr lang="id-ID"/>
            </a:p>
          </p:txBody>
        </p:sp>
      </p:grpSp>
    </p:spTree>
  </p:cSld>
  <p:clrMapOvr>
    <a:masterClrMapping/>
  </p:clrMapOvr>
  <p:transition spd="slow" advClick="0"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7"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0" fill="hold"/>
                                        <p:tgtEl>
                                          <p:spTgt spid="13"/>
                                        </p:tgtEl>
                                        <p:attrNameLst>
                                          <p:attrName>ppt_x</p:attrName>
                                        </p:attrNameLst>
                                      </p:cBhvr>
                                      <p:tavLst>
                                        <p:tav tm="0">
                                          <p:val>
                                            <p:strVal val="0-#ppt_w/2"/>
                                          </p:val>
                                        </p:tav>
                                        <p:tav tm="100000">
                                          <p:val>
                                            <p:strVal val="#ppt_x"/>
                                          </p:val>
                                        </p:tav>
                                      </p:tavLst>
                                    </p:anim>
                                    <p:anim calcmode="lin" valueType="num">
                                      <p:cBhvr additive="base">
                                        <p:cTn id="12"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25069</TotalTime>
  <Words>856</Words>
  <Application>Microsoft Office PowerPoint</Application>
  <PresentationFormat>On-screen Show (4:3)</PresentationFormat>
  <Paragraphs>153</Paragraphs>
  <Slides>19</Slides>
  <Notes>10</Notes>
  <HiddenSlides>0</HiddenSlides>
  <MMClips>2</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Firelight</vt:lpstr>
      <vt:lpstr>Theme1</vt:lpstr>
      <vt:lpstr>1_Firelight</vt:lpstr>
      <vt:lpstr>Aspect</vt:lpstr>
      <vt:lpstr>Office Theme</vt:lpstr>
      <vt:lpstr>Slide 1</vt:lpstr>
      <vt:lpstr>Slide 2</vt:lpstr>
      <vt:lpstr>Slide 3</vt:lpstr>
      <vt:lpstr>Slide 4</vt:lpstr>
      <vt:lpstr>Slide 5</vt:lpstr>
      <vt:lpstr>Slide 6</vt:lpstr>
      <vt:lpstr>Slide 7</vt:lpstr>
      <vt:lpstr>Ketentuan Tambahan Parkir MOBIL Resident ,   Oleh karena adanya beberapa PENYIMPANGAN pada Batasan Jumlah Mobil Penghuni yang Parkir di Condominium, Management Mengingatkan kembali akan hal tersebut sbb:  1.   Maximal 2 Mobil yang diizinkan masuk per Unit (200 M²) 2.  Mobil ditempeli STICKER dari Management. 3.  Yang memasukan MOBIL lebih dari 2, dimohon Melapor kepada        Management, Kami kategorikan sebagai kendaraan TITIPAN.      Sekaligus sampaikan Durasi penitipannya. 4.  Kendaraan TITIPAN wajib Parkir di Lantai 4 (P2), Jangan lagi      Parkir di lantai 5 (P3) 5.  Kendaraan TITIPAN adalah Tanggung Jawab Pemilik. 6.  Untuk Alasan Keamanan, Management berhak untuk melarang       kendaraan yang tidak memenuhi syarat untuk MASUK.  Jika Ditegur atau Disurati, MOHON JANGAN TERSINGGUNG.</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GAIH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Teddy</dc:creator>
  <cp:lastModifiedBy>My Computer</cp:lastModifiedBy>
  <cp:revision>1315</cp:revision>
  <dcterms:created xsi:type="dcterms:W3CDTF">2010-06-22T14:49:22Z</dcterms:created>
  <dcterms:modified xsi:type="dcterms:W3CDTF">2012-08-22T04:14:55Z</dcterms:modified>
</cp:coreProperties>
</file>