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52" r:id="rId2"/>
    <p:sldMasterId id="2147483764" r:id="rId3"/>
    <p:sldMasterId id="2147484142" r:id="rId4"/>
    <p:sldMasterId id="2147484154" r:id="rId5"/>
    <p:sldMasterId id="2147484166" r:id="rId6"/>
    <p:sldMasterId id="2147484178" r:id="rId7"/>
    <p:sldMasterId id="2147484190" r:id="rId8"/>
  </p:sldMasterIdLst>
  <p:notesMasterIdLst>
    <p:notesMasterId r:id="rId31"/>
  </p:notesMasterIdLst>
  <p:handoutMasterIdLst>
    <p:handoutMasterId r:id="rId32"/>
  </p:handoutMasterIdLst>
  <p:sldIdLst>
    <p:sldId id="325" r:id="rId9"/>
    <p:sldId id="326" r:id="rId10"/>
    <p:sldId id="338" r:id="rId11"/>
    <p:sldId id="356" r:id="rId12"/>
    <p:sldId id="357" r:id="rId13"/>
    <p:sldId id="358" r:id="rId14"/>
    <p:sldId id="359" r:id="rId15"/>
    <p:sldId id="294" r:id="rId16"/>
    <p:sldId id="276" r:id="rId17"/>
    <p:sldId id="345" r:id="rId18"/>
    <p:sldId id="346" r:id="rId19"/>
    <p:sldId id="352" r:id="rId20"/>
    <p:sldId id="354" r:id="rId21"/>
    <p:sldId id="355" r:id="rId22"/>
    <p:sldId id="351" r:id="rId23"/>
    <p:sldId id="347" r:id="rId24"/>
    <p:sldId id="360" r:id="rId25"/>
    <p:sldId id="361" r:id="rId26"/>
    <p:sldId id="341" r:id="rId27"/>
    <p:sldId id="342" r:id="rId28"/>
    <p:sldId id="343" r:id="rId29"/>
    <p:sldId id="29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990099"/>
    <a:srgbClr val="003300"/>
    <a:srgbClr val="99CC00"/>
    <a:srgbClr val="339933"/>
    <a:srgbClr val="669900"/>
    <a:srgbClr val="006600"/>
    <a:srgbClr val="FFFF99"/>
    <a:srgbClr val="00CC00"/>
    <a:srgbClr val="6800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93548" autoAdjust="0"/>
  </p:normalViewPr>
  <p:slideViewPr>
    <p:cSldViewPr>
      <p:cViewPr>
        <p:scale>
          <a:sx n="60" d="100"/>
          <a:sy n="60" d="100"/>
        </p:scale>
        <p:origin x="-1686"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7FAC-525B-4B67-BBCA-64C08B99BAD1}" type="datetimeFigureOut">
              <a:rPr lang="id-ID" smtClean="0"/>
              <a:pPr/>
              <a:t>30/04/2012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D6D4BB-57CE-447A-9B51-396832680AAF}"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C048BD-6F4A-4E57-A8F7-271F507D6B58}" type="datetimeFigureOut">
              <a:rPr lang="en-US"/>
              <a:pPr>
                <a:defRPr/>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43D60C-309D-4966-91B6-F97AA28577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C643D60C-309D-4966-91B6-F97AA285778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095E7110-77A2-4C21-8F93-83C0FFB5585C}" type="slidenum">
              <a:rPr lang="id-ID" smtClean="0">
                <a:solidFill>
                  <a:prstClr val="black"/>
                </a:solidFill>
              </a:rPr>
              <a:pPr/>
              <a:t>11</a:t>
            </a:fld>
            <a:endParaRPr lang="id-ID">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CEA0E0-BEA5-48A7-BF74-043310A86F5E}"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pPr>
                <a:defRPr/>
              </a:pPr>
              <a:t>4/30/2012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pPr>
                <a:defRPr/>
              </a:pPr>
              <a:t>4/30/2012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pPr>
                <a:defRPr/>
              </a:pPr>
              <a:t>4/30/2012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F7EE3624-8869-4E96-B738-8E86C393300D}" type="datetimeFigureOut">
              <a:rPr lang="en-US"/>
              <a:pPr>
                <a:defRPr/>
              </a:pPr>
              <a:t>4/30/2012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DE39E77E-EB98-42A9-8C1B-009FCD4B7E36}" type="slidenum">
              <a:rPr lang="en-US"/>
              <a:pPr>
                <a:defRPr/>
              </a:pPr>
              <a:t>‹#›</a:t>
            </a:fld>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CDF55F79-3F5A-4CEF-AA7A-CCFF5CD1B6EE}" type="datetimeFigureOut">
              <a:rPr lang="en-US"/>
              <a:pPr>
                <a:defRPr/>
              </a:pPr>
              <a:t>4/30/2012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1E3BBA60-B72D-4DF2-97CB-8E418E24DD77}" type="slidenum">
              <a:rPr lang="en-US"/>
              <a:pPr>
                <a:defRPr/>
              </a:pPr>
              <a:t>‹#›</a:t>
            </a:fld>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5231CEBB-E13E-4DB0-9C15-B6206A470BBC}" type="datetimeFigureOut">
              <a:rPr lang="en-US"/>
              <a:pPr>
                <a:defRPr/>
              </a:pPr>
              <a:t>4/30/2012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735011B1-B859-44A0-A1EC-5755341E075C}" type="slidenum">
              <a:rPr lang="en-US"/>
              <a:pPr>
                <a:defRPr/>
              </a:pPr>
              <a:t>‹#›</a:t>
            </a:fld>
            <a:endParaRPr lang="en-US"/>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1C56A04E-9B42-4CD2-A57E-E296A4E82C98}" type="datetimeFigureOut">
              <a:rPr lang="en-US"/>
              <a:pPr>
                <a:defRPr/>
              </a:pPr>
              <a:t>4/30/2012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AD919C3C-B758-4C63-A8B8-AA6BCDEE4B6C}" type="slidenum">
              <a:rPr lang="en-US"/>
              <a:pPr>
                <a:defRPr/>
              </a:pPr>
              <a:t>‹#›</a:t>
            </a:fld>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B015D699-C39A-4439-B655-A2A31A6B538C}" type="datetimeFigureOut">
              <a:rPr lang="en-US"/>
              <a:pPr>
                <a:defRPr/>
              </a:pPr>
              <a:t>4/30/2012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F40332C1-E092-4890-BC8E-FCEF3C43A3C3}" type="slidenum">
              <a:rPr lang="en-US"/>
              <a:pPr>
                <a:defRPr/>
              </a:pPr>
              <a:t>‹#›</a:t>
            </a:fld>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397605B1-4A87-4F2E-AFCE-68509A44ED7F}" type="datetimeFigureOut">
              <a:rPr lang="en-US"/>
              <a:pPr>
                <a:defRPr/>
              </a:pPr>
              <a:t>4/30/2012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9646B785-EA70-422F-8068-CAE47C60CFAC}" type="slidenum">
              <a:rPr lang="en-US"/>
              <a:pPr>
                <a:defRPr/>
              </a:pPr>
              <a:t>‹#›</a:t>
            </a:fld>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91448720-EBD5-48A4-962E-A50A76DCFA07}" type="datetimeFigureOut">
              <a:rPr lang="en-US"/>
              <a:pPr>
                <a:defRPr/>
              </a:pPr>
              <a:t>4/30/2012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0C18DE37-E14E-4A4C-B582-D8CE755350FB}" type="slidenum">
              <a:rPr lang="en-US"/>
              <a:pPr>
                <a:defRPr/>
              </a:pPr>
              <a:t>‹#›</a:t>
            </a:fld>
            <a:endParaRPr lang="en-US"/>
          </a:p>
        </p:txBody>
      </p:sp>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287DF5BB-2464-450B-B776-CD542E5E2CCC}" type="datetimeFigureOut">
              <a:rPr lang="en-US"/>
              <a:pPr>
                <a:defRPr/>
              </a:pPr>
              <a:t>4/30/2012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0B1E7207-A5EE-4D51-8F65-ACE1DDAFEA1D}" type="slidenum">
              <a:rPr lang="en-US"/>
              <a:pPr>
                <a:defRPr/>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pPr>
                <a:defRPr/>
              </a:pPr>
              <a:t>4/30/2012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1442EC00-7301-49E6-9590-3F7FAD1B765B}" type="datetimeFigureOut">
              <a:rPr lang="en-US"/>
              <a:pPr>
                <a:defRPr/>
              </a:pPr>
              <a:t>4/30/2012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5E82F81-473F-4AD7-8188-D79164192D80}" type="slidenum">
              <a:rPr lang="en-US"/>
              <a:pPr>
                <a:defRPr/>
              </a:pPr>
              <a:t>‹#›</a:t>
            </a:fld>
            <a:endParaRPr lang="en-US"/>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4385961E-A252-4299-BAA5-80D4A3356094}" type="datetimeFigureOut">
              <a:rPr lang="en-US"/>
              <a:pPr>
                <a:defRPr/>
              </a:pPr>
              <a:t>4/30/2012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52A7C797-9A69-4AB6-9683-CF1CD51C2923}" type="slidenum">
              <a:rPr lang="en-US"/>
              <a:pPr>
                <a:defRPr/>
              </a:pPr>
              <a:t>‹#›</a:t>
            </a:fld>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EA0D211-038E-42A7-B493-4CF84F7DE2D0}" type="datetimeFigureOut">
              <a:rPr lang="en-US"/>
              <a:pPr>
                <a:defRPr/>
              </a:pPr>
              <a:t>4/30/2012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84E5A195-D56E-40A6-8FF8-07AC77FC39C5}" type="slidenum">
              <a:rPr lang="en-US"/>
              <a:pPr>
                <a:defRPr/>
              </a:pPr>
              <a:t>‹#›</a:t>
            </a:fld>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723E3BF7-6901-4B71-BFE0-30F535004F44}" type="datetimeFigureOut">
              <a:rPr lang="en-US"/>
              <a:pPr>
                <a:defRPr/>
              </a:pPr>
              <a:t>4/30/2012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8314FA0E-53E8-4DE0-949E-572F6FDF4B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2354CD7-CA0B-4C4B-9F4B-1408968BE715}" type="datetimeFigureOut">
              <a:rPr lang="en-US"/>
              <a:pPr>
                <a:defRPr/>
              </a:pPr>
              <a:t>4/30/2012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731EDA96-B206-48FD-908A-7F8DB246923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ED60AA9-EFF5-4B33-9371-31DDEE2BA5C1}" type="datetimeFigureOut">
              <a:rPr lang="en-US"/>
              <a:pPr>
                <a:defRPr/>
              </a:pPr>
              <a:t>4/30/2012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6AF2D440-0E9C-44C7-A315-5D0212D834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B2082BB-43B8-4315-8CAD-F0EB60242B17}" type="datetimeFigureOut">
              <a:rPr lang="en-US"/>
              <a:pPr>
                <a:defRPr/>
              </a:pPr>
              <a:t>4/30/2012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88D64791-DF85-412B-BCFF-DBFE3D86408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1CD91E2A-6F6D-477A-B321-1E152527D3CA}" type="datetimeFigureOut">
              <a:rPr lang="en-US"/>
              <a:pPr>
                <a:defRPr/>
              </a:pPr>
              <a:t>4/30/2012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209B9479-6197-4900-ADBF-D4D20BFF3B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49A98D63-EE60-4BDD-9A9A-359E1DE00221}" type="datetimeFigureOut">
              <a:rPr lang="en-US"/>
              <a:pPr>
                <a:defRPr/>
              </a:pPr>
              <a:t>4/30/2012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DB586456-4580-47E1-9BF0-45E45DCC5B3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25930D4B-5C8B-4582-8DAB-46967D72F43C}" type="datetimeFigureOut">
              <a:rPr lang="en-US"/>
              <a:pPr>
                <a:defRPr/>
              </a:pPr>
              <a:t>4/30/2012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B438B6A1-4006-4379-933C-4D23CB01B8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pPr>
                <a:defRPr/>
              </a:pPr>
              <a:t>4/30/2012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912E3310-CC65-4E2D-868B-39AB4EE3F5B5}" type="datetimeFigureOut">
              <a:rPr lang="en-US"/>
              <a:pPr>
                <a:defRPr/>
              </a:pPr>
              <a:t>4/30/2012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DAE3427-2756-4ED8-81BF-78CC24285A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843418D9-298D-45B9-B459-AA862DB8BEAE}" type="datetimeFigureOut">
              <a:rPr lang="en-US"/>
              <a:pPr>
                <a:defRPr/>
              </a:pPr>
              <a:t>4/30/2012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B423CA6-DA3E-4947-8A7B-6E95AB6007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A794BDA-D6E2-4580-94FE-C996986BB386}" type="datetimeFigureOut">
              <a:rPr lang="en-US"/>
              <a:pPr>
                <a:defRPr/>
              </a:pPr>
              <a:t>4/30/2012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9B070E0F-AACB-475C-8B29-D0F06A7E454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B0618AA-460E-4CCB-97C1-593115E54C42}" type="datetimeFigureOut">
              <a:rPr lang="en-US"/>
              <a:pPr>
                <a:defRPr/>
              </a:pPr>
              <a:t>4/30/2012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09654412-2800-43FE-B4CC-CF9B7DCB205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pPr>
                <a:defRPr/>
              </a:pPr>
              <a:t>4/30/2012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Footer Placeholder 5"/>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Footer Placeholder 5"/>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id-ID">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id-ID">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pPr>
                <a:defRPr/>
              </a:pPr>
              <a:t>4/30/2012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id-ID">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id-ID">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30/04/2012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pPr>
                <a:defRPr/>
              </a:pPr>
              <a:t>4/30/2012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30/04/2012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pPr fontAlgn="auto">
              <a:spcBef>
                <a:spcPts val="0"/>
              </a:spcBef>
              <a:spcAft>
                <a:spcPts val="0"/>
              </a:spcAft>
            </a:pPr>
            <a:endParaRPr lang="en-US">
              <a:solidFill>
                <a:prstClr val="black"/>
              </a:solidFill>
              <a:latin typeface="Trebuchet MS"/>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EB63BFF-6EC5-4A95-9808-15A685D95134}" type="datetimeFigureOut">
              <a:rPr/>
              <a:pPr/>
              <a:t>4/26/2012</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40C778C-2C8E-4F4F-B75F-193AB4E09EBC}" type="slidenum">
              <a: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pPr>
                <a:defRPr/>
              </a:pPr>
              <a:t>4/30/2012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EB63BFF-6EC5-4A95-9808-15A685D95134}" type="datetimeFigureOut">
              <a:rPr lang="en-US" smtClean="0">
                <a:solidFill>
                  <a:srgbClr val="F4E7ED"/>
                </a:solidFill>
              </a:rPr>
              <a:pPr/>
              <a:t>4/30/2012</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E40C778C-2C8E-4F4F-B75F-193AB4E09EBC}"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EB63BFF-6EC5-4A95-9808-15A685D95134}" type="datetimeFigureOut">
              <a:rPr lang="en-US" smtClean="0">
                <a:solidFill>
                  <a:srgbClr val="B13F9A"/>
                </a:solidFill>
              </a:rPr>
              <a:pPr/>
              <a:t>4/30/2012</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40C778C-2C8E-4F4F-B75F-193AB4E09EBC}" type="slidenum">
              <a:rPr lang="en-US" smtClean="0">
                <a:solidFill>
                  <a:srgbClr val="B13F9A"/>
                </a:solidFill>
              </a:rPr>
              <a:pPr/>
              <a:t>‹#›</a:t>
            </a:fld>
            <a:endParaRPr lang="en-US">
              <a:solidFill>
                <a:srgbClr val="B13F9A"/>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92290F90-BCFD-48F3-8F3A-1949924A3057}"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pPr>
                <a:defRPr/>
              </a:pPr>
              <a:t>4/30/2012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8" name="Slide Number Placeholder 7"/>
          <p:cNvSpPr>
            <a:spLocks noGrp="1"/>
          </p:cNvSpPr>
          <p:nvPr>
            <p:ph type="sldNum" sz="quarter" idx="11"/>
          </p:nvPr>
        </p:nvSpPr>
        <p:spPr/>
        <p:txBody>
          <a:bodyPr/>
          <a:lstStyle/>
          <a:p>
            <a:fld id="{92290F90-BCFD-48F3-8F3A-1949924A3057}"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92290F90-BCFD-48F3-8F3A-1949924A3057}" type="slidenum">
              <a:rPr lang="id-ID" smtClean="0"/>
              <a:pPr/>
              <a:t>‹#›</a:t>
            </a:fld>
            <a:endParaRPr lang="id-I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753A9D6-9D91-4FA0-AA90-B1255DCD95C6}" type="datetimeFigureOut">
              <a:rPr lang="id-ID" smtClean="0"/>
              <a:pPr/>
              <a:t>30/04/2012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3A9D6-9D91-4FA0-AA90-B1255DCD95C6}" type="datetimeFigureOut">
              <a:rPr lang="id-ID" smtClean="0"/>
              <a:pPr/>
              <a:t>30/04/2012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pPr>
                <a:defRPr/>
              </a:pPr>
              <a:t>4/30/2012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pPr>
                <a:defRPr/>
              </a:pPr>
              <a:t>4/30/2012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4" r:id="rId1"/>
    <p:sldLayoutId id="2147484097" r:id="rId2"/>
    <p:sldLayoutId id="2147484105" r:id="rId3"/>
    <p:sldLayoutId id="2147484098" r:id="rId4"/>
    <p:sldLayoutId id="2147484099" r:id="rId5"/>
    <p:sldLayoutId id="2147484100" r:id="rId6"/>
    <p:sldLayoutId id="2147484101" r:id="rId7"/>
    <p:sldLayoutId id="2147484106" r:id="rId8"/>
    <p:sldLayoutId id="2147484107" r:id="rId9"/>
    <p:sldLayoutId id="2147484102" r:id="rId10"/>
    <p:sldLayoutId id="214748410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B46C604A-D6D8-471F-9A85-3B6AEFBE1246}" type="datetimeFigureOut">
              <a:rPr lang="en-US"/>
              <a:pPr>
                <a:defRPr/>
              </a:pPr>
              <a:t>4/30/2012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F97A3AD8-459D-46B4-A717-230D7B72D2E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spd="slow">
    <p:newsflash/>
  </p:transition>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E1182BB5-B00A-47FC-971E-986C3F459FEA}" type="datetimeFigureOut">
              <a:rPr lang="en-US"/>
              <a:pPr>
                <a:defRPr/>
              </a:pPr>
              <a:t>4/30/2012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A77665C-1194-486D-AC5D-0BF8772107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4/30/2012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76258838-CEAC-4442-AE9E-2E77846B0B2C}" type="datetimeFigureOut">
              <a:rPr lang="id-ID" smtClean="0">
                <a:solidFill>
                  <a:srgbClr val="E3DED1">
                    <a:shade val="50000"/>
                  </a:srgbClr>
                </a:solidFill>
                <a:latin typeface="Verdana"/>
              </a:rPr>
              <a:pPr fontAlgn="auto">
                <a:spcBef>
                  <a:spcPts val="0"/>
                </a:spcBef>
                <a:spcAft>
                  <a:spcPts val="0"/>
                </a:spcAft>
              </a:pPr>
              <a:t>30/04/2012</a:t>
            </a:fld>
            <a:endParaRPr lang="id-ID">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auto">
              <a:spcBef>
                <a:spcPts val="0"/>
              </a:spcBef>
              <a:spcAft>
                <a:spcPts val="0"/>
              </a:spcAft>
            </a:pPr>
            <a:endParaRPr lang="id-ID">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BEAA8506-312C-4E9E-9981-BC3641BD0E62}" type="slidenum">
              <a:rPr lang="id-ID" smtClean="0">
                <a:solidFill>
                  <a:srgbClr val="E3DED1">
                    <a:shade val="50000"/>
                  </a:srgbClr>
                </a:solidFill>
                <a:latin typeface="Verdana"/>
              </a:rPr>
              <a:pPr fontAlgn="auto">
                <a:spcBef>
                  <a:spcPts val="0"/>
                </a:spcBef>
                <a:spcAft>
                  <a:spcPts val="0"/>
                </a:spcAft>
              </a:pPr>
              <a:t>‹#›</a:t>
            </a:fld>
            <a:endParaRPr lang="id-ID">
              <a:solidFill>
                <a:srgbClr val="E3DED1">
                  <a:shade val="50000"/>
                </a:srgbClr>
              </a:solidFill>
              <a:latin typeface="Verdana"/>
            </a:endParaRP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1E2109-174F-48CE-BD9A-6F7AE1F843B6}" type="datetimeFigureOut">
              <a:rPr lang="id-ID" smtClean="0">
                <a:solidFill>
                  <a:prstClr val="black">
                    <a:tint val="75000"/>
                  </a:prstClr>
                </a:solidFill>
                <a:latin typeface="Calibri"/>
              </a:rPr>
              <a:pPr fontAlgn="auto">
                <a:spcBef>
                  <a:spcPts val="0"/>
                </a:spcBef>
                <a:spcAft>
                  <a:spcPts val="0"/>
                </a:spcAft>
              </a:pPr>
              <a:t>30/04/2012</a:t>
            </a:fld>
            <a:endParaRPr lang="id-ID">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d-ID">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D6DA04-9F84-4AF0-91E5-3722C3280037}" type="slidenum">
              <a:rPr lang="id-ID" smtClean="0">
                <a:solidFill>
                  <a:prstClr val="black">
                    <a:tint val="75000"/>
                  </a:prstClr>
                </a:solidFill>
                <a:latin typeface="Calibri"/>
              </a:rPr>
              <a:pPr fontAlgn="auto">
                <a:spcBef>
                  <a:spcPts val="0"/>
                </a:spcBef>
                <a:spcAft>
                  <a:spcPts val="0"/>
                </a:spcAft>
              </a:pPr>
              <a:t>‹#›</a:t>
            </a:fld>
            <a:endParaRPr lang="id-ID">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fontAlgn="auto">
              <a:spcBef>
                <a:spcPts val="0"/>
              </a:spcBef>
              <a:spcAft>
                <a:spcPts val="0"/>
              </a:spcAft>
            </a:pPr>
            <a:fld id="{0EB63BFF-6EC5-4A95-9808-15A685D95134}" type="datetimeFigureOut">
              <a:rPr lang="en-US" smtClean="0">
                <a:solidFill>
                  <a:srgbClr val="B13F9A"/>
                </a:solidFill>
                <a:latin typeface="Trebuchet MS"/>
              </a:rPr>
              <a:pPr fontAlgn="auto">
                <a:spcBef>
                  <a:spcPts val="0"/>
                </a:spcBef>
                <a:spcAft>
                  <a:spcPts val="0"/>
                </a:spcAft>
              </a:pPr>
              <a:t>4/30/2012</a:t>
            </a:fld>
            <a:endParaRPr lang="en-US">
              <a:solidFill>
                <a:srgbClr val="B13F9A"/>
              </a:solidFill>
              <a:latin typeface="Trebuchet MS"/>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fontAlgn="auto">
              <a:spcBef>
                <a:spcPts val="0"/>
              </a:spcBef>
              <a:spcAft>
                <a:spcPts val="0"/>
              </a:spcAft>
            </a:pPr>
            <a:endParaRPr lang="en-US">
              <a:solidFill>
                <a:srgbClr val="B13F9A"/>
              </a:solidFill>
              <a:latin typeface="Trebuchet MS"/>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fontAlgn="auto">
              <a:spcBef>
                <a:spcPts val="0"/>
              </a:spcBef>
              <a:spcAft>
                <a:spcPts val="0"/>
              </a:spcAft>
            </a:pPr>
            <a:fld id="{E40C778C-2C8E-4F4F-B75F-193AB4E09EBC}" type="slidenum">
              <a:rPr lang="en-US" smtClean="0">
                <a:solidFill>
                  <a:srgbClr val="B13F9A"/>
                </a:solidFill>
                <a:latin typeface="Trebuchet MS"/>
              </a:rPr>
              <a:pPr fontAlgn="auto">
                <a:spcBef>
                  <a:spcPts val="0"/>
                </a:spcBef>
                <a:spcAft>
                  <a:spcPts val="0"/>
                </a:spcAft>
              </a:pPr>
              <a:t>‹#›</a:t>
            </a:fld>
            <a:endParaRPr lang="en-US">
              <a:solidFill>
                <a:srgbClr val="B13F9A"/>
              </a:solidFill>
              <a:latin typeface="Trebuchet MS"/>
            </a:endParaRPr>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99FF">
            <a:alpha val="41000"/>
          </a:srgbClr>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753A9D6-9D91-4FA0-AA90-B1255DCD95C6}" type="datetimeFigureOut">
              <a:rPr lang="id-ID" smtClean="0"/>
              <a:pPr/>
              <a:t>30/04/2012</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2290F90-BCFD-48F3-8F3A-1949924A3057}"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7.xml"/><Relationship Id="rId1" Type="http://schemas.openxmlformats.org/officeDocument/2006/relationships/audio" Target="file:///D:\data%20residen%20info\Lagu2%20utk%20Control%20Room\The%20Remixes\08%20-%20(Fly%20On%20The)%20Wings%20Of%20Love.mp3"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3.bp.blogspot.com/_HtW_SPtpj0c/TLFVC8kb3yI/AAAAAAAAAGM/AAzGYbO6gP4/s1600/Buddha%5b1%5d.jpg" TargetMode="Externa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3.bp.blogspot.com/_HtW_SPtpj0c/TLFVC8kb3yI/AAAAAAAAAGM/AAzGYbO6gP4/s1600/Buddha%5b1%5d.jpg" TargetMode="Externa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1524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(Mei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6805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457200" y="1335643"/>
            <a:ext cx="8487102" cy="5293757"/>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600" dirty="0" smtClean="0"/>
          </a:p>
          <a:p>
            <a:pPr>
              <a:defRPr/>
            </a:pPr>
            <a:r>
              <a:rPr lang="en-US" sz="2000" b="1" dirty="0" smtClean="0">
                <a:latin typeface="Times New Roman" pitchFamily="18" charset="0"/>
                <a:cs typeface="Times New Roman" pitchFamily="18" charset="0"/>
              </a:rPr>
              <a:t>Resident yang </a:t>
            </a:r>
            <a:r>
              <a:rPr lang="en-US" sz="2000" b="1" dirty="0" err="1" smtClean="0">
                <a:latin typeface="Times New Roman" pitchFamily="18" charset="0"/>
                <a:cs typeface="Times New Roman" pitchFamily="18" charset="0"/>
              </a:rPr>
              <a:t>Terhormat</a:t>
            </a:r>
            <a:r>
              <a:rPr lang="en-US" sz="2000" b="1" dirty="0" smtClean="0">
                <a:latin typeface="Times New Roman" pitchFamily="18" charset="0"/>
                <a:cs typeface="Times New Roman" pitchFamily="18" charset="0"/>
              </a:rPr>
              <a:t>,</a:t>
            </a:r>
          </a:p>
          <a:p>
            <a:pPr>
              <a:defRPr/>
            </a:pPr>
            <a:endParaRPr lang="en-US" sz="4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Pemasangan</a:t>
            </a:r>
            <a:r>
              <a:rPr lang="en-US" sz="2000" b="1" dirty="0" smtClean="0">
                <a:latin typeface="Times New Roman" pitchFamily="18" charset="0"/>
                <a:cs typeface="Times New Roman" pitchFamily="18" charset="0"/>
              </a:rPr>
              <a:t> ALUMUNIUM PENGUAT KACA BALKON </a:t>
            </a:r>
            <a:r>
              <a:rPr lang="en-US" sz="2000" b="1" dirty="0" err="1" smtClean="0">
                <a:latin typeface="Times New Roman" pitchFamily="18" charset="0"/>
                <a:cs typeface="Times New Roman" pitchFamily="18" charset="0"/>
              </a:rPr>
              <a:t>sedang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berlangsung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mohon</a:t>
            </a:r>
            <a:r>
              <a:rPr lang="en-US" sz="2000" b="1" dirty="0" smtClean="0">
                <a:latin typeface="Times New Roman" pitchFamily="18" charset="0"/>
                <a:cs typeface="Times New Roman" pitchFamily="18" charset="0"/>
              </a:rPr>
              <a:t> KERJASAMA Resident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mengijinkan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memprioritaskan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Pekerja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memasangnya</a:t>
            </a:r>
            <a:endParaRPr lang="en-US" sz="2000" b="1" dirty="0" smtClean="0">
              <a:latin typeface="Times New Roman" pitchFamily="18" charset="0"/>
              <a:cs typeface="Times New Roman" pitchFamily="18" charset="0"/>
            </a:endParaRPr>
          </a:p>
          <a:p>
            <a:pPr>
              <a:defRPr/>
            </a:pPr>
            <a:endParaRPr lang="en-US" sz="8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Hal lain </a:t>
            </a:r>
            <a:r>
              <a:rPr lang="en-US" sz="2000" b="1" dirty="0" err="1" smtClean="0">
                <a:latin typeface="Times New Roman" pitchFamily="18" charset="0"/>
                <a:cs typeface="Times New Roman" pitchFamily="18" charset="0"/>
              </a:rPr>
              <a:t>yaitu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mengusulkan</a:t>
            </a:r>
            <a:r>
              <a:rPr lang="en-US" sz="2000" b="1" dirty="0" smtClean="0">
                <a:latin typeface="Times New Roman" pitchFamily="18" charset="0"/>
                <a:cs typeface="Times New Roman" pitchFamily="18" charset="0"/>
              </a:rPr>
              <a:t> UPGRADE </a:t>
            </a:r>
            <a:r>
              <a:rPr lang="en-US" sz="2000" b="1" dirty="0" err="1" smtClean="0">
                <a:latin typeface="Times New Roman" pitchFamily="18" charset="0"/>
                <a:cs typeface="Times New Roman" pitchFamily="18" charset="0"/>
              </a:rPr>
              <a:t>terhadap</a:t>
            </a:r>
            <a:r>
              <a:rPr lang="en-US" sz="2000" b="1" dirty="0" smtClean="0">
                <a:latin typeface="Times New Roman" pitchFamily="18" charset="0"/>
                <a:cs typeface="Times New Roman" pitchFamily="18" charset="0"/>
              </a:rPr>
              <a:t> Kitchen Zink </a:t>
            </a:r>
            <a:r>
              <a:rPr lang="en-US" sz="2000" b="1" dirty="0" err="1" smtClean="0">
                <a:latin typeface="Times New Roman" pitchFamily="18" charset="0"/>
                <a:cs typeface="Times New Roman" pitchFamily="18" charset="0"/>
              </a:rPr>
              <a:t>sesuai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penjelasan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alasan</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sampaikan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melalui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surat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mohon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dukungan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dari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seluruh</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menghindari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hal-hal</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lebih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merugikan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lagi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bagi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kita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semua</a:t>
            </a:r>
            <a:r>
              <a:rPr lang="en-US" sz="2000" b="1" dirty="0" smtClean="0">
                <a:latin typeface="Times New Roman" pitchFamily="18" charset="0"/>
                <a:cs typeface="Times New Roman" pitchFamily="18" charset="0"/>
              </a:rPr>
              <a:t>.</a:t>
            </a:r>
          </a:p>
          <a:p>
            <a:pPr>
              <a:defRPr/>
            </a:pPr>
            <a:endParaRPr lang="en-US" sz="8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Jika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Keluhan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hal-hal</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belum</a:t>
            </a:r>
            <a:r>
              <a:rPr lang="en-US" sz="2000" b="1" dirty="0" smtClean="0">
                <a:latin typeface="Times New Roman" pitchFamily="18" charset="0"/>
                <a:cs typeface="Times New Roman" pitchFamily="18" charset="0"/>
              </a:rPr>
              <a:t> PASTI/ </a:t>
            </a:r>
            <a:r>
              <a:rPr lang="en-US" sz="2000" b="1" dirty="0" err="1" smtClean="0">
                <a:latin typeface="Times New Roman" pitchFamily="18" charset="0"/>
                <a:cs typeface="Times New Roman" pitchFamily="18" charset="0"/>
              </a:rPr>
              <a:t>belum</a:t>
            </a:r>
            <a:r>
              <a:rPr lang="en-US" sz="2000" b="1" dirty="0" smtClean="0">
                <a:latin typeface="Times New Roman" pitchFamily="18" charset="0"/>
                <a:cs typeface="Times New Roman" pitchFamily="18" charset="0"/>
              </a:rPr>
              <a:t> JELAS </a:t>
            </a:r>
            <a:r>
              <a:rPr lang="en-US" sz="2000" b="1" dirty="0" err="1" smtClean="0">
                <a:latin typeface="Times New Roman" pitchFamily="18" charset="0"/>
                <a:cs typeface="Times New Roman" pitchFamily="18" charset="0"/>
              </a:rPr>
              <a:t>dari</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harap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menghubungi</a:t>
            </a:r>
            <a:r>
              <a:rPr lang="en-US" sz="2000" b="1" dirty="0" smtClean="0">
                <a:latin typeface="Times New Roman" pitchFamily="18" charset="0"/>
                <a:cs typeface="Times New Roman" pitchFamily="18" charset="0"/>
              </a:rPr>
              <a:t> SAYA LANGSUNG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ASSISTANT MANAGER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TENANT RELATIONS, </a:t>
            </a:r>
            <a:r>
              <a:rPr lang="en-US" sz="2000" b="1" dirty="0" err="1" smtClean="0">
                <a:latin typeface="Times New Roman" pitchFamily="18" charset="0"/>
                <a:cs typeface="Times New Roman" pitchFamily="18" charset="0"/>
              </a:rPr>
              <a:t>karena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BERKOMITMENT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berkelanjutan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menyempurnakan</a:t>
            </a:r>
            <a:r>
              <a:rPr lang="en-US" sz="2000" b="1" dirty="0" smtClean="0">
                <a:latin typeface="Times New Roman" pitchFamily="18" charset="0"/>
                <a:cs typeface="Times New Roman" pitchFamily="18" charset="0"/>
              </a:rPr>
              <a:t> LAYANAN </a:t>
            </a:r>
            <a:r>
              <a:rPr lang="en-US" sz="2000" b="1" dirty="0" err="1" smtClean="0">
                <a:latin typeface="Times New Roman" pitchFamily="18" charset="0"/>
                <a:cs typeface="Times New Roman" pitchFamily="18" charset="0"/>
              </a:rPr>
              <a:t>bagi</a:t>
            </a:r>
            <a:r>
              <a:rPr lang="en-US" sz="2000" b="1" dirty="0" smtClean="0">
                <a:latin typeface="Times New Roman" pitchFamily="18" charset="0"/>
                <a:cs typeface="Times New Roman" pitchFamily="18" charset="0"/>
              </a:rPr>
              <a:t> Resident.</a:t>
            </a:r>
          </a:p>
          <a:p>
            <a:pPr>
              <a:defRPr/>
            </a:pPr>
            <a:endParaRPr lang="en-US" sz="400" b="1" dirty="0" smtClean="0">
              <a:solidFill>
                <a:srgbClr val="FFFF00"/>
              </a:solidFill>
              <a:latin typeface="Times New Roman" pitchFamily="18" charset="0"/>
              <a:cs typeface="Times New Roman" pitchFamily="18" charset="0"/>
            </a:endParaRPr>
          </a:p>
          <a:p>
            <a:pPr>
              <a:defRPr/>
            </a:pPr>
            <a:r>
              <a:rPr lang="en-US" sz="400" b="1" dirty="0" smtClean="0">
                <a:solidFill>
                  <a:srgbClr val="FFFF00"/>
                </a:solidFill>
                <a:latin typeface="Times New Roman" pitchFamily="18" charset="0"/>
                <a:cs typeface="Times New Roman" pitchFamily="18" charset="0"/>
              </a:rPr>
              <a:t>\</a:t>
            </a:r>
          </a:p>
          <a:p>
            <a:pPr>
              <a:defRPr/>
            </a:pPr>
            <a:endParaRPr lang="en-US" sz="400" b="1" dirty="0" smtClean="0">
              <a:solidFill>
                <a:srgbClr val="FFFF00"/>
              </a:solidFill>
              <a:latin typeface="Times New Roman" pitchFamily="18" charset="0"/>
              <a:cs typeface="Times New Roman" pitchFamily="18" charset="0"/>
            </a:endParaRPr>
          </a:p>
          <a:p>
            <a:pPr>
              <a:defRPr/>
            </a:pPr>
            <a:endParaRPr lang="en-US" sz="400" b="1" dirty="0" smtClean="0">
              <a:solidFill>
                <a:srgbClr val="FFFF00"/>
              </a:solidFill>
              <a:latin typeface="Times New Roman" pitchFamily="18" charset="0"/>
              <a:cs typeface="Times New Roman" pitchFamily="18" charset="0"/>
            </a:endParaRPr>
          </a:p>
          <a:p>
            <a:pPr>
              <a:defRPr/>
            </a:pPr>
            <a:r>
              <a:rPr lang="en-US" sz="1600" b="1" dirty="0" smtClean="0">
                <a:solidFill>
                  <a:srgbClr val="FFFF00"/>
                </a:solidFill>
                <a:latin typeface="Times New Roman" pitchFamily="18" charset="0"/>
                <a:cs typeface="Times New Roman" pitchFamily="18" charset="0"/>
              </a:rPr>
              <a:t>Salam,</a:t>
            </a:r>
          </a:p>
          <a:p>
            <a:pPr>
              <a:defRPr/>
            </a:pPr>
            <a:r>
              <a:rPr lang="en-US" sz="1600" b="1" dirty="0" smtClean="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print"/>
          <a:stretch>
            <a:fillRect/>
          </a:stretch>
        </p:blipFill>
        <p:spPr>
          <a:xfrm>
            <a:off x="8839200" y="0"/>
            <a:ext cx="304800" cy="304800"/>
          </a:xfrm>
          <a:prstGeom prst="rect">
            <a:avLst/>
          </a:prstGeom>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1"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2984"/>
            <a:ext cx="8305800" cy="5943616"/>
          </a:xfrm>
        </p:spPr>
        <p:txBody>
          <a:bodyPr>
            <a:normAutofit lnSpcReduction="10000"/>
          </a:bodyPr>
          <a:lstStyle/>
          <a:p>
            <a:pPr algn="ctr"/>
            <a:r>
              <a:rPr lang="en-US" sz="1900" dirty="0" smtClean="0">
                <a:solidFill>
                  <a:schemeClr val="tx2">
                    <a:lumMod val="90000"/>
                    <a:lumOff val="10000"/>
                  </a:schemeClr>
                </a:solidFill>
                <a:latin typeface="Berlin Sans FB" pitchFamily="34" charset="0"/>
              </a:rPr>
              <a:t>(01 Mei 2012)</a:t>
            </a:r>
            <a:r>
              <a:rPr lang="en-US" sz="2400" dirty="0" smtClean="0">
                <a:solidFill>
                  <a:schemeClr val="tx2">
                    <a:lumMod val="90000"/>
                    <a:lumOff val="10000"/>
                  </a:schemeClr>
                </a:solidFill>
                <a:latin typeface="Berlin Sans FB Demi" pitchFamily="34" charset="0"/>
              </a:rPr>
              <a:t> </a:t>
            </a:r>
          </a:p>
          <a:p>
            <a:pPr algn="ctr"/>
            <a:r>
              <a:rPr lang="en-US" sz="2400" dirty="0" err="1" smtClean="0">
                <a:latin typeface="Berlin Sans FB Demi" pitchFamily="34" charset="0"/>
              </a:rPr>
              <a:t>Karena</a:t>
            </a:r>
            <a:r>
              <a:rPr lang="en-US" sz="2400" dirty="0" smtClean="0">
                <a:latin typeface="Berlin Sans FB Demi" pitchFamily="34" charset="0"/>
              </a:rPr>
              <a:t> </a:t>
            </a:r>
            <a:r>
              <a:rPr lang="en-US" sz="2400" dirty="0" err="1" smtClean="0">
                <a:latin typeface="Berlin Sans FB Demi" pitchFamily="34" charset="0"/>
              </a:rPr>
              <a:t>telah</a:t>
            </a:r>
            <a:r>
              <a:rPr lang="en-US" sz="2400" dirty="0" smtClean="0">
                <a:latin typeface="Berlin Sans FB Demi" pitchFamily="34" charset="0"/>
              </a:rPr>
              <a:t> </a:t>
            </a:r>
            <a:r>
              <a:rPr lang="en-US" sz="2400" dirty="0" err="1" smtClean="0">
                <a:latin typeface="Berlin Sans FB Demi" pitchFamily="34" charset="0"/>
              </a:rPr>
              <a:t>terjadinya</a:t>
            </a:r>
            <a:r>
              <a:rPr lang="en-US" sz="2400" dirty="0" smtClean="0">
                <a:latin typeface="Berlin Sans FB Demi" pitchFamily="34" charset="0"/>
              </a:rPr>
              <a:t> </a:t>
            </a:r>
            <a:r>
              <a:rPr lang="en-US" sz="2400" dirty="0" err="1" smtClean="0">
                <a:latin typeface="Berlin Sans FB Demi" pitchFamily="34" charset="0"/>
              </a:rPr>
              <a:t>beberapa</a:t>
            </a:r>
            <a:r>
              <a:rPr lang="en-US" sz="2400" dirty="0" smtClean="0">
                <a:latin typeface="Berlin Sans FB Demi" pitchFamily="34" charset="0"/>
              </a:rPr>
              <a:t> </a:t>
            </a:r>
            <a:r>
              <a:rPr lang="en-US" sz="2400" dirty="0" err="1" smtClean="0">
                <a:latin typeface="Berlin Sans FB Demi" pitchFamily="34" charset="0"/>
              </a:rPr>
              <a:t>pelanggaran</a:t>
            </a:r>
            <a:r>
              <a:rPr lang="en-US" sz="2400" dirty="0" smtClean="0">
                <a:latin typeface="Berlin Sans FB Demi" pitchFamily="34" charset="0"/>
              </a:rPr>
              <a:t> yang </a:t>
            </a:r>
            <a:r>
              <a:rPr lang="en-US" sz="2400" dirty="0" err="1" smtClean="0">
                <a:latin typeface="Berlin Sans FB Demi" pitchFamily="34" charset="0"/>
              </a:rPr>
              <a:t>menimbulkan</a:t>
            </a:r>
            <a:r>
              <a:rPr lang="en-US" sz="2400" dirty="0" smtClean="0">
                <a:latin typeface="Berlin Sans FB Demi" pitchFamily="34" charset="0"/>
              </a:rPr>
              <a:t> </a:t>
            </a:r>
            <a:r>
              <a:rPr lang="en-US" sz="2400" dirty="0" err="1" smtClean="0">
                <a:latin typeface="Berlin Sans FB Demi" pitchFamily="34" charset="0"/>
              </a:rPr>
              <a:t>ketidaknyamanan</a:t>
            </a:r>
            <a:r>
              <a:rPr lang="en-US" sz="2400" dirty="0" smtClean="0">
                <a:latin typeface="Berlin Sans FB Demi" pitchFamily="34" charset="0"/>
              </a:rPr>
              <a:t> </a:t>
            </a:r>
            <a:r>
              <a:rPr lang="en-US" sz="2400" dirty="0" err="1" smtClean="0">
                <a:latin typeface="Berlin Sans FB Demi" pitchFamily="34" charset="0"/>
              </a:rPr>
              <a:t>bagi</a:t>
            </a:r>
            <a:r>
              <a:rPr lang="en-US" sz="2400" dirty="0" smtClean="0">
                <a:latin typeface="Berlin Sans FB Demi" pitchFamily="34" charset="0"/>
              </a:rPr>
              <a:t> Resident lain, </a:t>
            </a:r>
            <a:r>
              <a:rPr lang="en-US" sz="2400" dirty="0" err="1" smtClean="0">
                <a:latin typeface="Berlin Sans FB Demi" pitchFamily="34" charset="0"/>
              </a:rPr>
              <a:t>Maka</a:t>
            </a:r>
            <a:r>
              <a:rPr lang="en-US" sz="2400" dirty="0" smtClean="0">
                <a:latin typeface="Berlin Sans FB Demi" pitchFamily="34" charset="0"/>
              </a:rPr>
              <a:t> Management </a:t>
            </a:r>
            <a:r>
              <a:rPr lang="en-US" sz="2400" dirty="0" err="1" smtClean="0">
                <a:latin typeface="Berlin Sans FB Demi" pitchFamily="34" charset="0"/>
              </a:rPr>
              <a:t>Mengingatkan</a:t>
            </a:r>
            <a:r>
              <a:rPr lang="en-US" sz="2400" dirty="0" smtClean="0">
                <a:latin typeface="Berlin Sans FB Demi" pitchFamily="34" charset="0"/>
              </a:rPr>
              <a:t> </a:t>
            </a:r>
            <a:r>
              <a:rPr lang="en-US" sz="2400" dirty="0" err="1" smtClean="0">
                <a:latin typeface="Berlin Sans FB Demi" pitchFamily="34" charset="0"/>
              </a:rPr>
              <a:t>kembali</a:t>
            </a:r>
            <a:r>
              <a:rPr lang="en-US" sz="2400" dirty="0" smtClean="0">
                <a:latin typeface="Berlin Sans FB Demi" pitchFamily="34" charset="0"/>
              </a:rPr>
              <a:t> </a:t>
            </a:r>
          </a:p>
          <a:p>
            <a:pPr algn="ctr"/>
            <a:r>
              <a:rPr lang="en-US" sz="2400" dirty="0" err="1" smtClean="0">
                <a:latin typeface="Berlin Sans FB Demi" pitchFamily="34" charset="0"/>
              </a:rPr>
              <a:t>kepada</a:t>
            </a:r>
            <a:r>
              <a:rPr lang="en-US" sz="2400" dirty="0" smtClean="0">
                <a:latin typeface="Berlin Sans FB Demi" pitchFamily="34" charset="0"/>
              </a:rPr>
              <a:t> Resident </a:t>
            </a:r>
            <a:r>
              <a:rPr lang="en-US" sz="2400" dirty="0" err="1" smtClean="0">
                <a:latin typeface="Berlin Sans FB Demi" pitchFamily="34" charset="0"/>
              </a:rPr>
              <a:t>bahwa</a:t>
            </a:r>
            <a:r>
              <a:rPr lang="en-US" sz="2400" dirty="0" smtClean="0">
                <a:latin typeface="Berlin Sans FB Demi" pitchFamily="34" charset="0"/>
              </a:rPr>
              <a:t>,</a:t>
            </a:r>
          </a:p>
          <a:p>
            <a:pPr algn="ctr"/>
            <a:r>
              <a:rPr lang="en-US" sz="2800" dirty="0" smtClean="0">
                <a:solidFill>
                  <a:srgbClr val="FF0000"/>
                </a:solidFill>
                <a:latin typeface="Berlin Sans FB Demi" pitchFamily="34" charset="0"/>
              </a:rPr>
              <a:t>SPA</a:t>
            </a:r>
            <a:r>
              <a:rPr lang="en-US" sz="2800" dirty="0" smtClean="0">
                <a:latin typeface="Berlin Sans FB Demi" pitchFamily="34" charset="0"/>
              </a:rPr>
              <a:t> </a:t>
            </a:r>
            <a:r>
              <a:rPr lang="en-US" sz="2800" dirty="0" err="1" smtClean="0">
                <a:latin typeface="Berlin Sans FB Demi" pitchFamily="34" charset="0"/>
              </a:rPr>
              <a:t>dan</a:t>
            </a:r>
            <a:r>
              <a:rPr lang="en-US" sz="2800" dirty="0" smtClean="0">
                <a:latin typeface="Berlin Sans FB Demi" pitchFamily="34" charset="0"/>
              </a:rPr>
              <a:t> </a:t>
            </a:r>
            <a:r>
              <a:rPr lang="en-US" sz="2800" dirty="0" smtClean="0">
                <a:solidFill>
                  <a:srgbClr val="FF0000"/>
                </a:solidFill>
                <a:latin typeface="Berlin Sans FB Demi" pitchFamily="34" charset="0"/>
              </a:rPr>
              <a:t>KOLAM RENANG</a:t>
            </a:r>
            <a:r>
              <a:rPr lang="en-US" sz="2800" dirty="0" smtClean="0">
                <a:latin typeface="Berlin Sans FB Demi" pitchFamily="34" charset="0"/>
              </a:rPr>
              <a:t> </a:t>
            </a:r>
            <a:r>
              <a:rPr lang="en-US" sz="2800" dirty="0" err="1" smtClean="0">
                <a:latin typeface="Berlin Sans FB Demi" pitchFamily="34" charset="0"/>
              </a:rPr>
              <a:t>adalah</a:t>
            </a:r>
            <a:r>
              <a:rPr lang="en-US" sz="2800" dirty="0" smtClean="0">
                <a:latin typeface="Berlin Sans FB Demi" pitchFamily="34" charset="0"/>
              </a:rPr>
              <a:t> </a:t>
            </a:r>
          </a:p>
          <a:p>
            <a:pPr algn="ctr"/>
            <a:r>
              <a:rPr lang="en-US" sz="2800" dirty="0" smtClean="0">
                <a:latin typeface="Berlin Sans FB Demi" pitchFamily="34" charset="0"/>
              </a:rPr>
              <a:t>FASILITAS KHUSUS </a:t>
            </a:r>
            <a:r>
              <a:rPr lang="en-US" sz="2800" dirty="0" err="1" smtClean="0">
                <a:latin typeface="Berlin Sans FB Demi" pitchFamily="34" charset="0"/>
              </a:rPr>
              <a:t>bagi</a:t>
            </a:r>
            <a:r>
              <a:rPr lang="en-US" sz="2800" dirty="0" smtClean="0">
                <a:latin typeface="Berlin Sans FB Demi" pitchFamily="34" charset="0"/>
              </a:rPr>
              <a:t> RESIDENT </a:t>
            </a:r>
            <a:r>
              <a:rPr lang="en-US" sz="2800" dirty="0" err="1" smtClean="0">
                <a:latin typeface="Berlin Sans FB Demi" pitchFamily="34" charset="0"/>
              </a:rPr>
              <a:t>saja</a:t>
            </a:r>
            <a:r>
              <a:rPr lang="en-US" sz="2800" dirty="0" smtClean="0">
                <a:latin typeface="Berlin Sans FB Demi" pitchFamily="34" charset="0"/>
              </a:rPr>
              <a:t>.</a:t>
            </a:r>
            <a:endParaRPr lang="en-US" sz="600" dirty="0" smtClean="0">
              <a:latin typeface="Berlin Sans FB Demi" pitchFamily="34" charset="0"/>
            </a:endParaRPr>
          </a:p>
          <a:p>
            <a:pPr algn="ctr"/>
            <a:r>
              <a:rPr lang="en-US" sz="2800" dirty="0" smtClean="0">
                <a:latin typeface="Berlin Sans FB Demi" pitchFamily="34" charset="0"/>
              </a:rPr>
              <a:t>SIAPAPUN-Non Resident </a:t>
            </a:r>
          </a:p>
          <a:p>
            <a:pPr algn="ctr"/>
            <a:r>
              <a:rPr lang="en-US" sz="2800" dirty="0" smtClean="0">
                <a:solidFill>
                  <a:srgbClr val="FF0000"/>
                </a:solidFill>
                <a:latin typeface="Berlin Sans FB Demi" pitchFamily="34" charset="0"/>
              </a:rPr>
              <a:t>DILARANG MENGGUNAKANNYA.</a:t>
            </a:r>
          </a:p>
          <a:p>
            <a:pPr algn="ctr"/>
            <a:r>
              <a:rPr lang="en-US" sz="2400" dirty="0" err="1" smtClean="0">
                <a:solidFill>
                  <a:schemeClr val="tx2">
                    <a:lumMod val="90000"/>
                    <a:lumOff val="10000"/>
                  </a:schemeClr>
                </a:solidFill>
                <a:latin typeface="Berlin Sans FB Demi" pitchFamily="34" charset="0"/>
              </a:rPr>
              <a:t>Fasilitas</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Bersama</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lainpun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sesungguhnya</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tidak</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dianjurkan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untuk</a:t>
            </a:r>
            <a:r>
              <a:rPr lang="en-US" sz="2400" dirty="0" smtClean="0">
                <a:solidFill>
                  <a:schemeClr val="tx2">
                    <a:lumMod val="90000"/>
                    <a:lumOff val="10000"/>
                  </a:schemeClr>
                </a:solidFill>
                <a:latin typeface="Berlin Sans FB Demi" pitchFamily="34" charset="0"/>
              </a:rPr>
              <a:t> Non Resident, </a:t>
            </a:r>
            <a:r>
              <a:rPr lang="en-US" sz="2400" dirty="0" err="1" smtClean="0">
                <a:solidFill>
                  <a:schemeClr val="tx2">
                    <a:lumMod val="90000"/>
                    <a:lumOff val="10000"/>
                  </a:schemeClr>
                </a:solidFill>
                <a:latin typeface="Berlin Sans FB Demi" pitchFamily="34" charset="0"/>
              </a:rPr>
              <a:t>kecuali</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dengan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alasan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tertentu</a:t>
            </a:r>
            <a:r>
              <a:rPr lang="en-US" sz="2400" dirty="0" smtClean="0">
                <a:solidFill>
                  <a:schemeClr val="tx2">
                    <a:lumMod val="90000"/>
                    <a:lumOff val="10000"/>
                  </a:schemeClr>
                </a:solidFill>
                <a:latin typeface="Berlin Sans FB Demi" pitchFamily="34" charset="0"/>
              </a:rPr>
              <a:t> &amp; </a:t>
            </a:r>
            <a:r>
              <a:rPr lang="en-US" sz="2400" dirty="0" err="1" smtClean="0">
                <a:solidFill>
                  <a:schemeClr val="tx2">
                    <a:lumMod val="90000"/>
                    <a:lumOff val="10000"/>
                  </a:schemeClr>
                </a:solidFill>
                <a:latin typeface="Berlin Sans FB Demi" pitchFamily="34" charset="0"/>
              </a:rPr>
              <a:t>terbatas</a:t>
            </a:r>
            <a:r>
              <a:rPr lang="en-US" sz="2400" dirty="0" smtClean="0">
                <a:solidFill>
                  <a:schemeClr val="tx2">
                    <a:lumMod val="90000"/>
                    <a:lumOff val="10000"/>
                  </a:schemeClr>
                </a:solidFill>
                <a:latin typeface="Berlin Sans FB Demi" pitchFamily="34" charset="0"/>
              </a:rPr>
              <a:t>. </a:t>
            </a:r>
          </a:p>
          <a:p>
            <a:pPr algn="ctr"/>
            <a:endParaRPr lang="en-US" sz="1000" dirty="0" smtClean="0">
              <a:latin typeface="Berlin Sans FB Demi" pitchFamily="34" charset="0"/>
            </a:endParaRPr>
          </a:p>
          <a:p>
            <a:pPr algn="ctr"/>
            <a:r>
              <a:rPr lang="en-US" dirty="0" err="1" smtClean="0">
                <a:latin typeface="Berlin Sans FB Demi" pitchFamily="34" charset="0"/>
              </a:rPr>
              <a:t>Terima</a:t>
            </a:r>
            <a:r>
              <a:rPr lang="en-US" dirty="0" smtClean="0">
                <a:latin typeface="Berlin Sans FB Demi" pitchFamily="34" charset="0"/>
              </a:rPr>
              <a:t> </a:t>
            </a:r>
            <a:r>
              <a:rPr lang="en-US" dirty="0" err="1" smtClean="0">
                <a:latin typeface="Berlin Sans FB Demi" pitchFamily="34" charset="0"/>
              </a:rPr>
              <a:t>kasih</a:t>
            </a:r>
            <a:r>
              <a:rPr lang="en-US" dirty="0" smtClean="0">
                <a:latin typeface="Berlin Sans FB Demi" pitchFamily="34" charset="0"/>
              </a:rPr>
              <a:t> </a:t>
            </a: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dukungan</a:t>
            </a:r>
            <a:r>
              <a:rPr lang="en-US" dirty="0" smtClean="0">
                <a:latin typeface="Berlin Sans FB Demi" pitchFamily="34" charset="0"/>
              </a:rPr>
              <a:t> &amp; </a:t>
            </a:r>
            <a:r>
              <a:rPr lang="en-US" dirty="0" err="1" smtClean="0">
                <a:latin typeface="Berlin Sans FB Demi" pitchFamily="34" charset="0"/>
              </a:rPr>
              <a:t>Kerjasamanya</a:t>
            </a:r>
            <a:r>
              <a:rPr lang="en-US" dirty="0" smtClean="0">
                <a:latin typeface="Berlin Sans FB Demi" pitchFamily="34" charset="0"/>
              </a:rPr>
              <a:t>, </a:t>
            </a:r>
            <a:r>
              <a:rPr lang="en-US" dirty="0" err="1" smtClean="0">
                <a:latin typeface="Berlin Sans FB Demi" pitchFamily="34" charset="0"/>
              </a:rPr>
              <a:t>Jika</a:t>
            </a:r>
            <a:r>
              <a:rPr lang="en-US" dirty="0" smtClean="0">
                <a:latin typeface="Berlin Sans FB Demi" pitchFamily="34" charset="0"/>
              </a:rPr>
              <a:t> </a:t>
            </a:r>
            <a:r>
              <a:rPr lang="en-US" dirty="0" err="1" smtClean="0">
                <a:latin typeface="Berlin Sans FB Demi" pitchFamily="34" charset="0"/>
              </a:rPr>
              <a:t>ada</a:t>
            </a:r>
            <a:r>
              <a:rPr lang="en-US" dirty="0" smtClean="0">
                <a:latin typeface="Berlin Sans FB Demi" pitchFamily="34" charset="0"/>
              </a:rPr>
              <a:t> </a:t>
            </a:r>
            <a:r>
              <a:rPr lang="en-US" dirty="0" err="1" smtClean="0">
                <a:latin typeface="Berlin Sans FB Demi" pitchFamily="34" charset="0"/>
              </a:rPr>
              <a:t>Keluhan</a:t>
            </a:r>
            <a:r>
              <a:rPr lang="en-US" dirty="0" smtClean="0">
                <a:latin typeface="Berlin Sans FB Demi" pitchFamily="34" charset="0"/>
              </a:rPr>
              <a:t> &amp; </a:t>
            </a:r>
            <a:r>
              <a:rPr lang="en-US" dirty="0" err="1" smtClean="0">
                <a:latin typeface="Berlin Sans FB Demi" pitchFamily="34" charset="0"/>
              </a:rPr>
              <a:t>Masukan</a:t>
            </a:r>
            <a:r>
              <a:rPr lang="en-US" dirty="0" smtClean="0">
                <a:latin typeface="Berlin Sans FB Demi" pitchFamily="34" charset="0"/>
              </a:rPr>
              <a:t> lain </a:t>
            </a:r>
            <a:r>
              <a:rPr lang="en-US" dirty="0" err="1" smtClean="0">
                <a:latin typeface="Berlin Sans FB Demi" pitchFamily="34" charset="0"/>
              </a:rPr>
              <a:t>untuk</a:t>
            </a:r>
            <a:r>
              <a:rPr lang="en-US" dirty="0" smtClean="0">
                <a:latin typeface="Berlin Sans FB Demi" pitchFamily="34" charset="0"/>
              </a:rPr>
              <a:t> KEBAIKAN BERSAMA, </a:t>
            </a:r>
            <a:r>
              <a:rPr lang="en-US" dirty="0" err="1" smtClean="0">
                <a:latin typeface="Berlin Sans FB Demi" pitchFamily="34" charset="0"/>
              </a:rPr>
              <a:t>Silahkan</a:t>
            </a:r>
            <a:r>
              <a:rPr lang="en-US" dirty="0" smtClean="0">
                <a:latin typeface="Berlin Sans FB Demi" pitchFamily="34" charset="0"/>
              </a:rPr>
              <a:t> </a:t>
            </a:r>
            <a:r>
              <a:rPr lang="en-US" dirty="0" err="1" smtClean="0">
                <a:latin typeface="Berlin Sans FB Demi" pitchFamily="34" charset="0"/>
              </a:rPr>
              <a:t>sampaikan</a:t>
            </a:r>
            <a:r>
              <a:rPr lang="en-US" dirty="0" smtClean="0">
                <a:latin typeface="Berlin Sans FB Demi" pitchFamily="34" charset="0"/>
              </a:rPr>
              <a:t> </a:t>
            </a:r>
            <a:r>
              <a:rPr lang="en-US" dirty="0" err="1" smtClean="0">
                <a:latin typeface="Berlin Sans FB Demi" pitchFamily="34" charset="0"/>
              </a:rPr>
              <a:t>kepada</a:t>
            </a:r>
            <a:r>
              <a:rPr lang="en-US" dirty="0" smtClean="0">
                <a:latin typeface="Berlin Sans FB Demi" pitchFamily="34" charset="0"/>
              </a:rPr>
              <a:t> </a:t>
            </a:r>
            <a:r>
              <a:rPr lang="en-US" dirty="0" err="1" smtClean="0">
                <a:latin typeface="Berlin Sans FB Demi" pitchFamily="34" charset="0"/>
              </a:rPr>
              <a:t>kami</a:t>
            </a:r>
            <a:r>
              <a:rPr lang="en-US" dirty="0" smtClean="0">
                <a:latin typeface="Berlin Sans FB Demi" pitchFamily="34" charset="0"/>
              </a:rPr>
              <a:t>.</a:t>
            </a:r>
          </a:p>
          <a:p>
            <a:pPr algn="ctr"/>
            <a:endParaRPr lang="en-US" sz="1000" dirty="0" smtClean="0">
              <a:latin typeface="Berlin Sans FB Demi" pitchFamily="34" charset="0"/>
            </a:endParaRPr>
          </a:p>
          <a:p>
            <a:pPr algn="ctr"/>
            <a:r>
              <a:rPr lang="en-US" sz="2400" dirty="0" smtClean="0">
                <a:latin typeface="Brush Script Std" pitchFamily="50" charset="0"/>
              </a:rPr>
              <a:t>Condominium Management </a:t>
            </a:r>
            <a:endParaRPr lang="id-ID" sz="2400" dirty="0">
              <a:latin typeface="Brush Script Std" pitchFamily="50" charset="0"/>
            </a:endParaRPr>
          </a:p>
        </p:txBody>
      </p:sp>
      <p:sp>
        <p:nvSpPr>
          <p:cNvPr id="8" name="Rectangle 7"/>
          <p:cNvSpPr/>
          <p:nvPr/>
        </p:nvSpPr>
        <p:spPr>
          <a:xfrm>
            <a:off x="1337575" y="125062"/>
            <a:ext cx="6420347" cy="1446550"/>
          </a:xfrm>
          <a:prstGeom prst="rect">
            <a:avLst/>
          </a:prstGeom>
        </p:spPr>
        <p:txBody>
          <a:bodyPr wrap="none">
            <a:spAutoFit/>
          </a:bodyPr>
          <a:lstStyle/>
          <a:p>
            <a:pPr fontAlgn="auto">
              <a:spcBef>
                <a:spcPts val="0"/>
              </a:spcBef>
              <a:spcAft>
                <a:spcPts val="0"/>
              </a:spcAft>
            </a:pP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R</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ESIDENT - </a:t>
            </a: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I</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NFO</a:t>
            </a:r>
            <a:endParaRPr lang="id-ID" dirty="0">
              <a:solidFill>
                <a:prstClr val="black"/>
              </a:solidFill>
              <a:effectLst>
                <a:outerShdw blurRad="38100" dist="38100" dir="2700000" algn="tl">
                  <a:srgbClr val="000000">
                    <a:alpha val="43137"/>
                  </a:srgbClr>
                </a:outerShdw>
              </a:effectLst>
              <a:latin typeface="Verdana"/>
            </a:endParaRPr>
          </a:p>
        </p:txBody>
      </p:sp>
    </p:spTree>
  </p:cSld>
  <p:clrMapOvr>
    <a:masterClrMapping/>
  </p:clrMapOvr>
  <p:transition advClick="0"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24000"/>
                            </p:stCondLst>
                            <p:childTnLst>
                              <p:par>
                                <p:cTn id="45" presetID="2" presetClass="entr" presetSubtype="4"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27000"/>
                            </p:stCondLst>
                            <p:childTnLst>
                              <p:par>
                                <p:cTn id="50" presetID="2" presetClass="entr" presetSubtype="4" fill="hold" grpId="0" nodeType="after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additive="base">
                                        <p:cTn id="52"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42844" y="71414"/>
            <a:ext cx="8786874" cy="1000132"/>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
        <p:nvSpPr>
          <p:cNvPr id="5" name="Title 1"/>
          <p:cNvSpPr txBox="1">
            <a:spLocks/>
          </p:cNvSpPr>
          <p:nvPr/>
        </p:nvSpPr>
        <p:spPr>
          <a:xfrm>
            <a:off x="440970" y="71414"/>
            <a:ext cx="7960546" cy="1000132"/>
          </a:xfrm>
          <a:prstGeom prst="rect">
            <a:avLst/>
          </a:prstGeom>
        </p:spPr>
        <p:txBody>
          <a:bodyPr vert="horz" lIns="91440" tIns="45720" rIns="91440" bIns="45720" rtlCol="0" anchor="ctr">
            <a:noAutofit/>
          </a:bodyPr>
          <a:lstStyle/>
          <a:p>
            <a:pPr algn="ctr" fontAlgn="auto">
              <a:spcAft>
                <a:spcPts val="0"/>
              </a:spcAft>
              <a:defRPr/>
            </a:pP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R</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ESIDENT - </a:t>
            </a: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I</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NFO</a:t>
            </a:r>
            <a:endParaRPr lang="id-ID"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endParaRPr>
          </a:p>
        </p:txBody>
      </p:sp>
      <p:sp>
        <p:nvSpPr>
          <p:cNvPr id="7" name="Title 6"/>
          <p:cNvSpPr>
            <a:spLocks noGrp="1"/>
          </p:cNvSpPr>
          <p:nvPr>
            <p:ph type="title"/>
          </p:nvPr>
        </p:nvSpPr>
        <p:spPr>
          <a:xfrm>
            <a:off x="340312" y="1025856"/>
            <a:ext cx="8444198" cy="5867400"/>
          </a:xfrm>
          <a:noFill/>
        </p:spPr>
        <p:txBody>
          <a:bodyPr anchor="t">
            <a:noAutofit/>
          </a:bodyPr>
          <a:lstStyle/>
          <a:p>
            <a:r>
              <a:rPr lang="en-US" sz="1800" u="sng" dirty="0" smtClean="0">
                <a:solidFill>
                  <a:schemeClr val="tx2">
                    <a:lumMod val="75000"/>
                  </a:schemeClr>
                </a:solidFill>
                <a:latin typeface="Berlin Sans FB" pitchFamily="34" charset="0"/>
              </a:rPr>
              <a:t>(01 Mei 2012)</a:t>
            </a:r>
            <a:r>
              <a:rPr lang="en-US" sz="2600" u="sng" dirty="0" smtClean="0">
                <a:solidFill>
                  <a:schemeClr val="tx2">
                    <a:lumMod val="75000"/>
                  </a:schemeClr>
                </a:solidFill>
                <a:latin typeface="Berlin Sans FB" pitchFamily="34" charset="0"/>
              </a:rPr>
              <a:t/>
            </a:r>
            <a:br>
              <a:rPr lang="en-US" sz="2600" u="sng" dirty="0" smtClean="0">
                <a:solidFill>
                  <a:schemeClr val="tx2">
                    <a:lumMod val="75000"/>
                  </a:schemeClr>
                </a:solidFill>
                <a:latin typeface="Berlin Sans FB" pitchFamily="34" charset="0"/>
              </a:rPr>
            </a:br>
            <a:r>
              <a:rPr lang="en-US" sz="2600" u="sng" dirty="0" err="1" smtClean="0">
                <a:solidFill>
                  <a:schemeClr val="tx2">
                    <a:lumMod val="75000"/>
                  </a:schemeClr>
                </a:solidFill>
                <a:latin typeface="Berlin Sans FB" pitchFamily="34" charset="0"/>
              </a:rPr>
              <a:t>Ketentuan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Tambahan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Parkir</a:t>
            </a:r>
            <a:r>
              <a:rPr lang="en-US" sz="2600" u="sng" dirty="0" smtClean="0">
                <a:solidFill>
                  <a:schemeClr val="tx2">
                    <a:lumMod val="75000"/>
                  </a:schemeClr>
                </a:solidFill>
                <a:latin typeface="Berlin Sans FB" pitchFamily="34" charset="0"/>
              </a:rPr>
              <a:t> MOBIL Resident </a:t>
            </a:r>
            <a:r>
              <a:rPr lang="en-US" sz="2600" dirty="0" smtClean="0">
                <a:solidFill>
                  <a:schemeClr val="tx2">
                    <a:lumMod val="75000"/>
                  </a:schemeClr>
                </a:solidFill>
                <a:latin typeface="Berlin Sans FB" pitchFamily="34" charset="0"/>
              </a:rPr>
              <a:t>, </a:t>
            </a:r>
            <a:r>
              <a:rPr lang="en-US" sz="800" dirty="0" smtClean="0">
                <a:latin typeface="Berlin Sans FB" pitchFamily="34" charset="0"/>
              </a:rPr>
              <a:t/>
            </a:r>
            <a:br>
              <a:rPr lang="en-US" sz="800" dirty="0" smtClean="0">
                <a:latin typeface="Berlin Sans FB" pitchFamily="34" charset="0"/>
              </a:rPr>
            </a:br>
            <a:r>
              <a:rPr lang="en-US" sz="800" dirty="0" smtClean="0">
                <a:latin typeface="Berlin Sans FB" pitchFamily="34" charset="0"/>
              </a:rPr>
              <a:t/>
            </a:r>
            <a:br>
              <a:rPr lang="en-US" sz="800" dirty="0" smtClean="0">
                <a:latin typeface="Berlin Sans FB" pitchFamily="34" charset="0"/>
              </a:rPr>
            </a:br>
            <a:r>
              <a:rPr lang="en-US" sz="2200" dirty="0" err="1" smtClean="0">
                <a:solidFill>
                  <a:schemeClr val="accent1">
                    <a:lumMod val="75000"/>
                  </a:schemeClr>
                </a:solidFill>
                <a:latin typeface="Berlin Sans FB" pitchFamily="34" charset="0"/>
              </a:rPr>
              <a:t>Oleh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karena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adanya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beberapa</a:t>
            </a:r>
            <a:r>
              <a:rPr lang="en-US" sz="2200" dirty="0" smtClean="0">
                <a:solidFill>
                  <a:schemeClr val="accent1">
                    <a:lumMod val="75000"/>
                  </a:schemeClr>
                </a:solidFill>
                <a:latin typeface="Berlin Sans FB" pitchFamily="34" charset="0"/>
              </a:rPr>
              <a:t> PENYIMPANGAN </a:t>
            </a:r>
            <a:r>
              <a:rPr lang="en-US" sz="2200" dirty="0" err="1" smtClean="0">
                <a:solidFill>
                  <a:schemeClr val="tx2">
                    <a:lumMod val="75000"/>
                  </a:schemeClr>
                </a:solidFill>
                <a:latin typeface="Berlin Sans FB" pitchFamily="34" charset="0"/>
              </a:rPr>
              <a:t>pada</a:t>
            </a:r>
            <a:r>
              <a:rPr lang="en-US" sz="2200" dirty="0" smtClean="0">
                <a:solidFill>
                  <a:schemeClr val="tx2">
                    <a:lumMod val="75000"/>
                  </a:schemeClr>
                </a:solidFill>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Batasan</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Jumlah</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Mobil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Penghuni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yang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Parkir</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di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Condominium</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Mengingatkan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kembali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hal</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tersebut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sbb</a:t>
            </a:r>
            <a:r>
              <a:rPr lang="en-US" sz="2200" dirty="0" smtClean="0">
                <a:solidFill>
                  <a:schemeClr val="accent1">
                    <a:lumMod val="75000"/>
                  </a:schemeClr>
                </a:solidFill>
                <a:latin typeface="Berlin Sans FB" pitchFamily="34" charset="0"/>
              </a:rPr>
              <a:t>:</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1.   Maximal 2 Mobil yang </a:t>
            </a:r>
            <a:r>
              <a:rPr lang="en-US" sz="2200" dirty="0" err="1" smtClean="0">
                <a:solidFill>
                  <a:schemeClr val="accent1">
                    <a:lumMod val="75000"/>
                  </a:schemeClr>
                </a:solidFill>
                <a:latin typeface="Berlin Sans FB" pitchFamily="34" charset="0"/>
              </a:rPr>
              <a:t>diizinkan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masuk</a:t>
            </a:r>
            <a:r>
              <a:rPr lang="en-US" sz="2200" dirty="0" smtClean="0">
                <a:solidFill>
                  <a:schemeClr val="accent1">
                    <a:lumMod val="75000"/>
                  </a:schemeClr>
                </a:solidFill>
                <a:latin typeface="Berlin Sans FB" pitchFamily="34" charset="0"/>
              </a:rPr>
              <a:t> per Unit (200 M²)</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2.  Mobil </a:t>
            </a:r>
            <a:r>
              <a:rPr lang="en-US" sz="2200" dirty="0" err="1" smtClean="0">
                <a:solidFill>
                  <a:schemeClr val="accent1">
                    <a:lumMod val="75000"/>
                  </a:schemeClr>
                </a:solidFill>
                <a:latin typeface="Berlin Sans FB" pitchFamily="34" charset="0"/>
              </a:rPr>
              <a:t>ditempeli</a:t>
            </a:r>
            <a:r>
              <a:rPr lang="en-US" sz="2200" dirty="0" smtClean="0">
                <a:solidFill>
                  <a:schemeClr val="accent1">
                    <a:lumMod val="75000"/>
                  </a:schemeClr>
                </a:solidFill>
                <a:latin typeface="Berlin Sans FB" pitchFamily="34" charset="0"/>
              </a:rPr>
              <a:t> STICKER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Management.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3.  Yang </a:t>
            </a:r>
            <a:r>
              <a:rPr lang="en-US" sz="2200" dirty="0" err="1" smtClean="0">
                <a:solidFill>
                  <a:schemeClr val="accent1">
                    <a:lumMod val="75000"/>
                  </a:schemeClr>
                </a:solidFill>
                <a:latin typeface="Berlin Sans FB" pitchFamily="34" charset="0"/>
              </a:rPr>
              <a:t>memasukan</a:t>
            </a:r>
            <a:r>
              <a:rPr lang="en-US" sz="2200" dirty="0" smtClean="0">
                <a:solidFill>
                  <a:schemeClr val="accent1">
                    <a:lumMod val="75000"/>
                  </a:schemeClr>
                </a:solidFill>
                <a:latin typeface="Berlin Sans FB" pitchFamily="34" charset="0"/>
              </a:rPr>
              <a:t> MOBIL </a:t>
            </a:r>
            <a:r>
              <a:rPr lang="en-US" sz="2200" dirty="0" err="1" smtClean="0">
                <a:solidFill>
                  <a:schemeClr val="accent1">
                    <a:lumMod val="75000"/>
                  </a:schemeClr>
                </a:solidFill>
                <a:latin typeface="Berlin Sans FB" pitchFamily="34" charset="0"/>
              </a:rPr>
              <a:t>lebih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2, </a:t>
            </a:r>
            <a:r>
              <a:rPr lang="en-US" sz="2200" dirty="0" err="1" smtClean="0">
                <a:solidFill>
                  <a:schemeClr val="accent1">
                    <a:lumMod val="75000"/>
                  </a:schemeClr>
                </a:solidFill>
                <a:latin typeface="Berlin Sans FB" pitchFamily="34" charset="0"/>
              </a:rPr>
              <a:t>dimohon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Melapor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kepada</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Kami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kategorikan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sebagai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Sekaligus</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sampaikan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Durasi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penitipannya</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4.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wajib</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Lantai</a:t>
            </a:r>
            <a:r>
              <a:rPr lang="en-US" sz="2200" dirty="0" smtClean="0">
                <a:solidFill>
                  <a:schemeClr val="accent1">
                    <a:lumMod val="75000"/>
                  </a:schemeClr>
                </a:solidFill>
                <a:latin typeface="Berlin Sans FB" pitchFamily="34" charset="0"/>
              </a:rPr>
              <a:t> 4 (P2), </a:t>
            </a:r>
            <a:r>
              <a:rPr lang="en-US" sz="2200" dirty="0" err="1" smtClean="0">
                <a:solidFill>
                  <a:srgbClr val="FF0000"/>
                </a:solidFill>
                <a:latin typeface="Berlin Sans FB" pitchFamily="34" charset="0"/>
              </a:rPr>
              <a:t>Jangan</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lagi</a:t>
            </a:r>
            <a:r>
              <a:rPr lang="en-US" sz="2200" dirty="0" smtClean="0">
                <a:solidFill>
                  <a:srgbClr val="FF0000"/>
                </a:solidFill>
                <a:latin typeface="Berlin Sans FB" pitchFamily="34" charset="0"/>
              </a:rPr>
              <a:t/>
            </a:r>
            <a:br>
              <a:rPr lang="en-US" sz="2200" dirty="0" smtClean="0">
                <a:solidFill>
                  <a:srgbClr val="FF0000"/>
                </a:solidFill>
                <a:latin typeface="Berlin Sans FB" pitchFamily="34" charset="0"/>
              </a:rPr>
            </a:b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Parkir</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di</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lantai</a:t>
            </a:r>
            <a:r>
              <a:rPr lang="en-US" sz="2200" dirty="0" smtClean="0">
                <a:solidFill>
                  <a:srgbClr val="FF0000"/>
                </a:solidFill>
                <a:latin typeface="Berlin Sans FB" pitchFamily="34" charset="0"/>
              </a:rPr>
              <a:t> 5 (P3)</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5.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adalah</a:t>
            </a:r>
            <a:r>
              <a:rPr lang="en-US" sz="2200" dirty="0" smtClean="0">
                <a:solidFill>
                  <a:schemeClr val="accent1">
                    <a:lumMod val="75000"/>
                  </a:schemeClr>
                </a:solidFill>
                <a:latin typeface="Berlin Sans FB" pitchFamily="34" charset="0"/>
              </a:rPr>
              <a:t> </a:t>
            </a:r>
            <a:r>
              <a:rPr lang="en-US" sz="2200" b="1" u="sng" dirty="0" err="1" smtClean="0">
                <a:solidFill>
                  <a:srgbClr val="FF0000"/>
                </a:solidFill>
                <a:latin typeface="Berlin Sans FB" pitchFamily="34" charset="0"/>
              </a:rPr>
              <a:t>Tanggung</a:t>
            </a:r>
            <a:r>
              <a:rPr lang="en-US" sz="2200" b="1" u="sng" dirty="0" smtClean="0">
                <a:solidFill>
                  <a:srgbClr val="FF0000"/>
                </a:solidFill>
                <a:latin typeface="Berlin Sans FB" pitchFamily="34" charset="0"/>
              </a:rPr>
              <a:t> </a:t>
            </a:r>
            <a:r>
              <a:rPr lang="en-US" sz="2200" b="1" u="sng" dirty="0" err="1" smtClean="0">
                <a:solidFill>
                  <a:srgbClr val="FF0000"/>
                </a:solidFill>
                <a:latin typeface="Berlin Sans FB" pitchFamily="34" charset="0"/>
              </a:rPr>
              <a:t>Jawab</a:t>
            </a:r>
            <a:r>
              <a:rPr lang="en-US" sz="2200" b="1" u="sng" dirty="0" smtClean="0">
                <a:solidFill>
                  <a:srgbClr val="FF0000"/>
                </a:solidFill>
                <a:latin typeface="Berlin Sans FB" pitchFamily="34" charset="0"/>
              </a:rPr>
              <a:t> </a:t>
            </a:r>
            <a:r>
              <a:rPr lang="en-US" sz="2200" b="1" u="sng" dirty="0" err="1" smtClean="0">
                <a:solidFill>
                  <a:srgbClr val="FF0000"/>
                </a:solidFill>
                <a:latin typeface="Berlin Sans FB" pitchFamily="34" charset="0"/>
              </a:rPr>
              <a:t>Pemilik</a:t>
            </a:r>
            <a:r>
              <a:rPr lang="en-US" sz="2200" dirty="0" smtClean="0">
                <a:solidFill>
                  <a:srgbClr val="FF0000"/>
                </a:solidFill>
                <a:latin typeface="Berlin Sans FB" pitchFamily="34" charset="0"/>
              </a:rPr>
              <a:t>.</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6.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Alasan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Keamanan</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berhak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melarang</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tidak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memenuhi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syarat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MASUK.</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t>
            </a:r>
            <a:r>
              <a:rPr lang="en-US" sz="2200" dirty="0" smtClean="0">
                <a:solidFill>
                  <a:schemeClr val="tx2">
                    <a:lumMod val="75000"/>
                  </a:schemeClr>
                </a:solidFill>
                <a:latin typeface="Brush Script Std" pitchFamily="50" charset="0"/>
              </a:rPr>
              <a:t>Condominium Management</a:t>
            </a:r>
            <a:r>
              <a:rPr lang="en-US" sz="2200" dirty="0" smtClean="0">
                <a:solidFill>
                  <a:schemeClr val="accent1">
                    <a:lumMod val="75000"/>
                  </a:schemeClr>
                </a:solidFill>
                <a:latin typeface="Brush Script Std" pitchFamily="50" charset="0"/>
              </a:rPr>
              <a:t>   </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400" dirty="0" smtClean="0">
                <a:solidFill>
                  <a:schemeClr val="tx2">
                    <a:lumMod val="60000"/>
                    <a:lumOff val="40000"/>
                  </a:schemeClr>
                </a:solidFill>
                <a:latin typeface="Berlin Sans FB" pitchFamily="34" charset="0"/>
              </a:rPr>
              <a:t/>
            </a:r>
            <a:br>
              <a:rPr lang="en-US" sz="2400" dirty="0" smtClean="0">
                <a:solidFill>
                  <a:schemeClr val="tx2">
                    <a:lumMod val="60000"/>
                    <a:lumOff val="40000"/>
                  </a:schemeClr>
                </a:solidFill>
                <a:latin typeface="Berlin Sans FB" pitchFamily="34" charset="0"/>
              </a:rPr>
            </a:br>
            <a:r>
              <a:rPr lang="en-US" sz="2400" dirty="0" smtClean="0">
                <a:solidFill>
                  <a:schemeClr val="tx2">
                    <a:lumMod val="60000"/>
                    <a:lumOff val="40000"/>
                  </a:schemeClr>
                </a:solidFill>
                <a:latin typeface="Berlin Sans FB" pitchFamily="34" charset="0"/>
              </a:rPr>
              <a:t/>
            </a:r>
            <a:br>
              <a:rPr lang="en-US" sz="2400" dirty="0" smtClean="0">
                <a:solidFill>
                  <a:schemeClr val="tx2">
                    <a:lumMod val="60000"/>
                    <a:lumOff val="40000"/>
                  </a:schemeClr>
                </a:solidFill>
                <a:latin typeface="Berlin Sans FB" pitchFamily="34" charset="0"/>
              </a:rPr>
            </a:br>
            <a:endParaRPr lang="id-ID" sz="2400" dirty="0">
              <a:solidFill>
                <a:schemeClr val="tx2">
                  <a:lumMod val="60000"/>
                  <a:lumOff val="40000"/>
                </a:schemeClr>
              </a:solidFill>
              <a:latin typeface="Berlin Sans FB" pitchFamily="34" charset="0"/>
            </a:endParaRPr>
          </a:p>
        </p:txBody>
      </p:sp>
    </p:spTree>
  </p:cSld>
  <p:clrMapOvr>
    <a:masterClrMapping/>
  </p:clrMapOvr>
  <p:transition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8" name="Round Diagonal Corner Rectangle 7"/>
          <p:cNvSpPr/>
          <p:nvPr/>
        </p:nvSpPr>
        <p:spPr>
          <a:xfrm flipH="1">
            <a:off x="4358" y="457176"/>
            <a:ext cx="5482042" cy="3429024"/>
          </a:xfrm>
          <a:prstGeom prst="round2DiagRect">
            <a:avLst>
              <a:gd name="adj1" fmla="val 35747"/>
              <a:gd name="adj2" fmla="val 0"/>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rot="227400" flipH="1" flipV="1">
            <a:off x="5679888" y="2793128"/>
            <a:ext cx="2928958" cy="1930088"/>
          </a:xfrm>
          <a:prstGeom prst="round2DiagRect">
            <a:avLst>
              <a:gd name="adj1" fmla="val 41832"/>
              <a:gd name="adj2" fmla="val 1634"/>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0" name="Round Diagonal Corner Rectangle 9"/>
          <p:cNvSpPr/>
          <p:nvPr/>
        </p:nvSpPr>
        <p:spPr>
          <a:xfrm rot="829933" flipV="1">
            <a:off x="5545638" y="4820620"/>
            <a:ext cx="2257912" cy="1406869"/>
          </a:xfrm>
          <a:prstGeom prst="round2DiagRect">
            <a:avLst>
              <a:gd name="adj1" fmla="val 46172"/>
              <a:gd name="adj2" fmla="val 0"/>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2" name="TextBox 11"/>
          <p:cNvSpPr txBox="1"/>
          <p:nvPr/>
        </p:nvSpPr>
        <p:spPr>
          <a:xfrm>
            <a:off x="-762000" y="4800600"/>
            <a:ext cx="6714058" cy="1054135"/>
          </a:xfrm>
          <a:prstGeom prst="rect">
            <a:avLst/>
          </a:prstGeom>
          <a:noFill/>
        </p:spPr>
        <p:txBody>
          <a:bodyPr wrap="square" rtlCol="0">
            <a:spAutoFit/>
          </a:bodyPr>
          <a:lstStyle/>
          <a:p>
            <a:pPr marL="514350" indent="-514350" algn="r">
              <a:spcBef>
                <a:spcPts val="300"/>
              </a:spcBef>
              <a:buNone/>
            </a:pPr>
            <a:r>
              <a:rPr lang="en-US" sz="3000" dirty="0" smtClean="0">
                <a:solidFill>
                  <a:srgbClr val="FFFF00"/>
                </a:solidFill>
                <a:effectLst>
                  <a:outerShdw blurRad="38100" dist="38100" dir="2700000" algn="tl">
                    <a:srgbClr val="000000">
                      <a:alpha val="43137"/>
                    </a:srgbClr>
                  </a:outerShdw>
                </a:effectLst>
                <a:latin typeface="Brush Script Std" pitchFamily="50" charset="0"/>
              </a:rPr>
              <a:t>Cambridge Condominium Resident </a:t>
            </a:r>
          </a:p>
          <a:p>
            <a:pPr marL="514350" indent="-514350" algn="r">
              <a:spcBef>
                <a:spcPts val="300"/>
              </a:spcBef>
              <a:buNone/>
            </a:pPr>
            <a:r>
              <a:rPr lang="en-US" sz="3000" dirty="0" smtClean="0">
                <a:solidFill>
                  <a:srgbClr val="FFFF00"/>
                </a:solidFill>
                <a:effectLst>
                  <a:outerShdw blurRad="38100" dist="38100" dir="2700000" algn="tl">
                    <a:srgbClr val="000000">
                      <a:alpha val="43137"/>
                    </a:srgbClr>
                  </a:outerShdw>
                </a:effectLst>
                <a:latin typeface="Brush Script Std" pitchFamily="50" charset="0"/>
              </a:rPr>
              <a:t>	</a:t>
            </a:r>
            <a:r>
              <a:rPr lang="en-US" sz="3000" dirty="0" err="1" smtClean="0">
                <a:solidFill>
                  <a:srgbClr val="FFFF00"/>
                </a:solidFill>
                <a:effectLst>
                  <a:outerShdw blurRad="38100" dist="38100" dir="2700000" algn="tl">
                    <a:srgbClr val="000000">
                      <a:alpha val="43137"/>
                    </a:srgbClr>
                  </a:outerShdw>
                </a:effectLst>
                <a:latin typeface="Brush Script Std" pitchFamily="50" charset="0"/>
              </a:rPr>
              <a:t>Turut</a:t>
            </a:r>
            <a:r>
              <a:rPr lang="en-US" sz="3000" dirty="0" smtClean="0">
                <a:solidFill>
                  <a:srgbClr val="FFFF00"/>
                </a:solidFill>
                <a:effectLst>
                  <a:outerShdw blurRad="38100" dist="38100" dir="2700000" algn="tl">
                    <a:srgbClr val="000000">
                      <a:alpha val="43137"/>
                    </a:srgbClr>
                  </a:outerShdw>
                </a:effectLst>
                <a:latin typeface="Brush Script Std" pitchFamily="50" charset="0"/>
              </a:rPr>
              <a:t> </a:t>
            </a:r>
            <a:r>
              <a:rPr lang="en-US" sz="3000" dirty="0" err="1" smtClean="0">
                <a:solidFill>
                  <a:srgbClr val="FFFF00"/>
                </a:solidFill>
                <a:effectLst>
                  <a:outerShdw blurRad="38100" dist="38100" dir="2700000" algn="tl">
                    <a:srgbClr val="000000">
                      <a:alpha val="43137"/>
                    </a:srgbClr>
                  </a:outerShdw>
                </a:effectLst>
                <a:latin typeface="Brush Script Std" pitchFamily="50" charset="0"/>
              </a:rPr>
              <a:t>Menyelamatkan</a:t>
            </a:r>
            <a:r>
              <a:rPr lang="en-US" sz="3000" dirty="0" smtClean="0">
                <a:solidFill>
                  <a:srgbClr val="FFFF00"/>
                </a:solidFill>
                <a:effectLst>
                  <a:outerShdw blurRad="38100" dist="38100" dir="2700000" algn="tl">
                    <a:srgbClr val="000000">
                      <a:alpha val="43137"/>
                    </a:srgbClr>
                  </a:outerShdw>
                </a:effectLst>
                <a:latin typeface="Brush Script Std" pitchFamily="50" charset="0"/>
              </a:rPr>
              <a:t> </a:t>
            </a:r>
            <a:r>
              <a:rPr lang="en-US" sz="3000" dirty="0" err="1" smtClean="0">
                <a:solidFill>
                  <a:srgbClr val="FFFF00"/>
                </a:solidFill>
                <a:effectLst>
                  <a:outerShdw blurRad="38100" dist="38100" dir="2700000" algn="tl">
                    <a:srgbClr val="000000">
                      <a:alpha val="43137"/>
                    </a:srgbClr>
                  </a:outerShdw>
                </a:effectLst>
                <a:latin typeface="Brush Script Std" pitchFamily="50" charset="0"/>
              </a:rPr>
              <a:t>Lingkungan</a:t>
            </a:r>
            <a:endParaRPr lang="en-US" sz="3000" dirty="0" smtClean="0">
              <a:solidFill>
                <a:srgbClr val="FFFF00"/>
              </a:solidFill>
              <a:effectLst>
                <a:outerShdw blurRad="38100" dist="38100" dir="2700000" algn="tl">
                  <a:srgbClr val="000000">
                    <a:alpha val="43137"/>
                  </a:srgbClr>
                </a:outerShdw>
              </a:effectLst>
              <a:latin typeface="Brush Script Std" pitchFamily="50" charset="0"/>
            </a:endParaRP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62146" y="990600"/>
            <a:ext cx="2357454" cy="1781796"/>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rot="1347224">
            <a:off x="5999186" y="4824654"/>
            <a:ext cx="1547652" cy="154765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3200" y="3043757"/>
            <a:ext cx="1551224" cy="1528243"/>
          </a:xfrm>
          <a:prstGeom prst="rect">
            <a:avLst/>
          </a:prstGeom>
          <a:noFill/>
        </p:spPr>
      </p:pic>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Round Diagonal Corner Rectangle 3"/>
          <p:cNvSpPr/>
          <p:nvPr/>
        </p:nvSpPr>
        <p:spPr>
          <a:xfrm flipV="1">
            <a:off x="257124" y="114716"/>
            <a:ext cx="7286676" cy="4958456"/>
          </a:xfrm>
          <a:prstGeom prst="round2DiagRect">
            <a:avLst>
              <a:gd name="adj1" fmla="val 28388"/>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effectLst>
                <a:outerShdw blurRad="50800" dist="38100" algn="l" rotWithShape="0">
                  <a:prstClr val="black">
                    <a:alpha val="40000"/>
                  </a:prstClr>
                </a:outerShdw>
              </a:effectLst>
            </a:endParaRPr>
          </a:p>
        </p:txBody>
      </p:sp>
      <p:sp>
        <p:nvSpPr>
          <p:cNvPr id="6" name="Title 5"/>
          <p:cNvSpPr>
            <a:spLocks noGrp="1"/>
          </p:cNvSpPr>
          <p:nvPr>
            <p:ph type="title"/>
          </p:nvPr>
        </p:nvSpPr>
        <p:spPr>
          <a:xfrm>
            <a:off x="285720" y="223612"/>
            <a:ext cx="6115064" cy="843188"/>
          </a:xfrm>
          <a:effectLst>
            <a:outerShdw blurRad="50800" dist="38100" dir="2700000" algn="tl" rotWithShape="0">
              <a:prstClr val="black">
                <a:alpha val="40000"/>
              </a:prstClr>
            </a:outerShdw>
          </a:effectLst>
        </p:spPr>
        <p:txBody>
          <a:bodyPr>
            <a:normAutofit/>
          </a:bodyPr>
          <a:lstStyle/>
          <a:p>
            <a:r>
              <a:rPr lang="en-US" sz="2800" b="1" u="sng" dirty="0" smtClean="0">
                <a:ln w="18415" cmpd="sng">
                  <a:noFill/>
                  <a:prstDash val="solid"/>
                </a:ln>
                <a:effectLst>
                  <a:outerShdw blurRad="63500" dir="3600000" algn="tl" rotWithShape="0">
                    <a:srgbClr val="000000">
                      <a:alpha val="70000"/>
                    </a:srgbClr>
                  </a:outerShdw>
                </a:effectLst>
                <a:latin typeface="Cambria" pitchFamily="18" charset="0"/>
              </a:rPr>
              <a:t>JADWAL PEMBUANGAN SAMPAH</a:t>
            </a:r>
            <a:endParaRPr lang="id-ID" sz="2800" b="1" u="sng" dirty="0">
              <a:ln w="18415" cmpd="sng">
                <a:noFill/>
                <a:prstDash val="solid"/>
              </a:ln>
              <a:effectLst>
                <a:outerShdw blurRad="63500" dir="3600000" algn="tl" rotWithShape="0">
                  <a:srgbClr val="000000">
                    <a:alpha val="70000"/>
                  </a:srgbClr>
                </a:outerShdw>
              </a:effectLst>
              <a:latin typeface="Cambria" pitchFamily="18" charset="0"/>
            </a:endParaRPr>
          </a:p>
        </p:txBody>
      </p:sp>
      <p:sp>
        <p:nvSpPr>
          <p:cNvPr id="8" name="Round Diagonal Corner Rectangle 7"/>
          <p:cNvSpPr/>
          <p:nvPr/>
        </p:nvSpPr>
        <p:spPr>
          <a:xfrm>
            <a:off x="3758046" y="5173844"/>
            <a:ext cx="3571900" cy="1529432"/>
          </a:xfrm>
          <a:prstGeom prst="round2DiagRect">
            <a:avLst>
              <a:gd name="adj1" fmla="val 50000"/>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7415484" y="4199652"/>
            <a:ext cx="1500198" cy="872422"/>
          </a:xfrm>
          <a:prstGeom prst="round2DiagRect">
            <a:avLst>
              <a:gd name="adj1" fmla="val 50000"/>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Round Diagonal Corner Rectangle 9"/>
          <p:cNvSpPr/>
          <p:nvPr/>
        </p:nvSpPr>
        <p:spPr>
          <a:xfrm flipV="1">
            <a:off x="7444718" y="5172746"/>
            <a:ext cx="1043434" cy="642942"/>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1" name="TextBox 10"/>
          <p:cNvSpPr txBox="1"/>
          <p:nvPr/>
        </p:nvSpPr>
        <p:spPr>
          <a:xfrm>
            <a:off x="4143372" y="5300505"/>
            <a:ext cx="3214710" cy="1200329"/>
          </a:xfrm>
          <a:prstGeom prst="rect">
            <a:avLst/>
          </a:prstGeom>
          <a:noFill/>
        </p:spPr>
        <p:txBody>
          <a:bodyPr wrap="square" rtlCol="0">
            <a:spAutoFit/>
          </a:bodyPr>
          <a:lstStyle/>
          <a:p>
            <a:pPr marL="514350" indent="-514350">
              <a:buNone/>
            </a:pP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Terimakasih</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anda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telah</a:t>
            </a: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TURUT MENJAGA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KEBERSIHAN LINGKUNGAN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&amp; RAMAH LINGKUNGAN.</a:t>
            </a:r>
          </a:p>
        </p:txBody>
      </p:sp>
      <p:pic>
        <p:nvPicPr>
          <p:cNvPr id="13" name="Picture 12" descr="http://t3.gstatic.com/images?q=tbn:ANd9GcTUC2qmN53Pgjfp2-WnFBdaZ252Y7Pn1mNzniB6-woV0V7_1BDft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48920" y="4252573"/>
            <a:ext cx="953972" cy="721025"/>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4" cstate="print">
            <a:clrChange>
              <a:clrFrom>
                <a:srgbClr val="FDFCFA"/>
              </a:clrFrom>
              <a:clrTo>
                <a:srgbClr val="FDFCFA">
                  <a:alpha val="0"/>
                </a:srgbClr>
              </a:clrTo>
            </a:clrChange>
          </a:blip>
          <a:srcRect/>
          <a:stretch>
            <a:fillRect/>
          </a:stretch>
        </p:blipFill>
        <p:spPr bwMode="auto">
          <a:xfrm>
            <a:off x="7629798" y="5200882"/>
            <a:ext cx="642942" cy="64294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20421" y="3126405"/>
            <a:ext cx="1495901" cy="1473739"/>
          </a:xfrm>
          <a:prstGeom prst="rect">
            <a:avLst/>
          </a:prstGeom>
          <a:noFill/>
        </p:spPr>
      </p:pic>
      <p:sp>
        <p:nvSpPr>
          <p:cNvPr id="16" name="Title 5"/>
          <p:cNvSpPr txBox="1">
            <a:spLocks/>
          </p:cNvSpPr>
          <p:nvPr/>
        </p:nvSpPr>
        <p:spPr>
          <a:xfrm>
            <a:off x="271652" y="1200120"/>
            <a:ext cx="7372182" cy="4286280"/>
          </a:xfrm>
          <a:prstGeom prst="rect">
            <a:avLst/>
          </a:prstGeom>
          <a:effectLst>
            <a:outerShdw blurRad="50800" dist="38100" dir="2700000" algn="tl" rotWithShape="0">
              <a:prstClr val="black">
                <a:alpha val="40000"/>
              </a:prstClr>
            </a:outerShdw>
          </a:effectLst>
        </p:spPr>
        <p:txBody>
          <a:bodyPr vert="horz" lIns="45720" tIns="0" rIns="45720" bIns="0" anchor="t" anchorCtr="0">
            <a:normAutofit/>
          </a:bodyPr>
          <a:lstStyle/>
          <a:p>
            <a:pPr marL="514350" marR="0" lvl="0" indent="-514350" algn="l" defTabSz="914400" rtl="0" eaLnBrk="1" fontAlgn="auto" latinLnBrk="0" hangingPunct="1">
              <a:lnSpc>
                <a:spcPct val="100000"/>
              </a:lnSpc>
              <a:spcBef>
                <a:spcPct val="0"/>
              </a:spcBef>
              <a:spcAft>
                <a:spcPts val="0"/>
              </a:spcAft>
              <a:buClrTx/>
              <a:buSzTx/>
              <a:buFont typeface="+mj-lt"/>
              <a:buAutoNum type="arabicPeriod"/>
              <a:tabLst/>
              <a:defRPr/>
            </a:pP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Setiap</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HARI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dan</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HANYA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pada</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Jam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berikut</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a:t>
            </a:r>
          </a:p>
          <a:p>
            <a:pPr marL="1885950" lvl="3" indent="-514350">
              <a:buFont typeface="Arial" pitchFamily="34" charset="0"/>
              <a:buChar char="•"/>
            </a:pPr>
            <a:r>
              <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08.00 </a:t>
            </a:r>
            <a:r>
              <a:rPr lang="en-US" sz="2600" dirty="0" err="1"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Pagi</a:t>
            </a:r>
            <a:endPar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endParaRPr>
          </a:p>
          <a:p>
            <a:pPr marL="1885950" lvl="3" indent="-514350">
              <a:buFont typeface="Arial" pitchFamily="34" charset="0"/>
              <a:buChar char="•"/>
            </a:pPr>
            <a:r>
              <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13.00 Siang</a:t>
            </a:r>
          </a:p>
          <a:p>
            <a:pPr marL="1885950" lvl="3" indent="-514350">
              <a:buFont typeface="Arial" pitchFamily="34" charset="0"/>
              <a:buChar char="•"/>
            </a:pPr>
            <a:r>
              <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21.00 </a:t>
            </a:r>
            <a:r>
              <a:rPr lang="en-US" sz="2600" dirty="0" err="1"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Malam</a:t>
            </a:r>
            <a:endPar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514350" lvl="0" indent="-514350" fontAlgn="auto">
              <a:spcAft>
                <a:spcPts val="0"/>
              </a:spcAft>
              <a:buFont typeface="+mj-lt"/>
              <a:buAutoNum type="arabicPeriod"/>
              <a:defRPr/>
            </a:pP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Lakukan</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HANYA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pada</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JAM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tersebut</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JIKA TIDAK, MAKA Alarm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Tangga</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Darurat</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akan</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AKTIF.</a:t>
            </a:r>
            <a:endPar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p:txBody>
      </p:sp>
      <p:sp>
        <p:nvSpPr>
          <p:cNvPr id="12" name="Cloud Callout 11"/>
          <p:cNvSpPr/>
          <p:nvPr/>
        </p:nvSpPr>
        <p:spPr>
          <a:xfrm rot="20897172">
            <a:off x="-552507" y="4018237"/>
            <a:ext cx="5321663" cy="2609636"/>
          </a:xfrm>
          <a:prstGeom prst="cloudCallout">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err="1" smtClean="0">
                <a:solidFill>
                  <a:srgbClr val="FF0000"/>
                </a:solidFill>
              </a:rPr>
              <a:t>Masih</a:t>
            </a:r>
            <a:r>
              <a:rPr lang="en-US" sz="2400" b="1" dirty="0" smtClean="0">
                <a:solidFill>
                  <a:srgbClr val="FF0000"/>
                </a:solidFill>
              </a:rPr>
              <a:t> </a:t>
            </a:r>
            <a:r>
              <a:rPr lang="en-US" sz="2400" b="1" dirty="0" err="1" smtClean="0">
                <a:solidFill>
                  <a:srgbClr val="FF0000"/>
                </a:solidFill>
              </a:rPr>
              <a:t>ada</a:t>
            </a:r>
            <a:r>
              <a:rPr lang="en-US" sz="2400" b="1" dirty="0" smtClean="0">
                <a:solidFill>
                  <a:srgbClr val="FF0000"/>
                </a:solidFill>
              </a:rPr>
              <a:t>  yang </a:t>
            </a:r>
            <a:r>
              <a:rPr lang="en-US" sz="2400" b="1" dirty="0" err="1" smtClean="0">
                <a:solidFill>
                  <a:srgbClr val="FF0000"/>
                </a:solidFill>
              </a:rPr>
              <a:t>membuka</a:t>
            </a:r>
            <a:r>
              <a:rPr lang="en-US" sz="2400" b="1" dirty="0" smtClean="0">
                <a:solidFill>
                  <a:srgbClr val="FF0000"/>
                </a:solidFill>
              </a:rPr>
              <a:t> </a:t>
            </a:r>
            <a:r>
              <a:rPr lang="en-US" sz="2400" b="1" dirty="0" err="1" smtClean="0">
                <a:solidFill>
                  <a:srgbClr val="FF0000"/>
                </a:solidFill>
              </a:rPr>
              <a:t>di</a:t>
            </a:r>
            <a:r>
              <a:rPr lang="en-US" sz="2400" b="1" dirty="0" smtClean="0">
                <a:solidFill>
                  <a:srgbClr val="FF0000"/>
                </a:solidFill>
              </a:rPr>
              <a:t> </a:t>
            </a:r>
            <a:r>
              <a:rPr lang="en-US" sz="2400" b="1" dirty="0" err="1" smtClean="0">
                <a:solidFill>
                  <a:srgbClr val="FF0000"/>
                </a:solidFill>
              </a:rPr>
              <a:t>luar</a:t>
            </a:r>
            <a:r>
              <a:rPr lang="en-US" sz="2400" b="1" dirty="0" smtClean="0">
                <a:solidFill>
                  <a:srgbClr val="FF0000"/>
                </a:solidFill>
              </a:rPr>
              <a:t> Jam </a:t>
            </a:r>
            <a:r>
              <a:rPr lang="en-US" sz="2400" b="1" dirty="0" err="1" smtClean="0">
                <a:solidFill>
                  <a:srgbClr val="FF0000"/>
                </a:solidFill>
              </a:rPr>
              <a:t>tsb</a:t>
            </a:r>
            <a:r>
              <a:rPr lang="en-US" sz="2400" b="1" dirty="0" smtClean="0">
                <a:solidFill>
                  <a:srgbClr val="FF0000"/>
                </a:solidFill>
              </a:rPr>
              <a:t>,</a:t>
            </a:r>
          </a:p>
          <a:p>
            <a:pPr algn="ctr"/>
            <a:r>
              <a:rPr lang="en-US" sz="2400" b="1" dirty="0" err="1" smtClean="0">
                <a:solidFill>
                  <a:srgbClr val="FF0000"/>
                </a:solidFill>
              </a:rPr>
              <a:t>Mohon</a:t>
            </a:r>
            <a:r>
              <a:rPr lang="en-US" sz="2400" b="1" dirty="0" smtClean="0">
                <a:solidFill>
                  <a:srgbClr val="FF0000"/>
                </a:solidFill>
              </a:rPr>
              <a:t> </a:t>
            </a:r>
            <a:r>
              <a:rPr lang="en-US" sz="2400" b="1" dirty="0" err="1" smtClean="0">
                <a:solidFill>
                  <a:srgbClr val="FF0000"/>
                </a:solidFill>
              </a:rPr>
              <a:t>diingatkan</a:t>
            </a:r>
            <a:r>
              <a:rPr lang="en-US" sz="2400" b="1" dirty="0" smtClean="0">
                <a:solidFill>
                  <a:srgbClr val="FF0000"/>
                </a:solidFill>
              </a:rPr>
              <a:t> </a:t>
            </a:r>
            <a:r>
              <a:rPr lang="en-US" sz="2400" b="1" dirty="0" err="1" smtClean="0">
                <a:solidFill>
                  <a:srgbClr val="FF0000"/>
                </a:solidFill>
              </a:rPr>
              <a:t>kembali</a:t>
            </a:r>
            <a:r>
              <a:rPr lang="en-US" sz="2400" b="1" dirty="0" smtClean="0">
                <a:solidFill>
                  <a:srgbClr val="FF0000"/>
                </a:solidFill>
              </a:rPr>
              <a:t> </a:t>
            </a:r>
            <a:r>
              <a:rPr lang="en-US" sz="2400" b="1" dirty="0" err="1" smtClean="0">
                <a:solidFill>
                  <a:srgbClr val="FF0000"/>
                </a:solidFill>
              </a:rPr>
              <a:t>pekerjanya</a:t>
            </a:r>
            <a:r>
              <a:rPr lang="en-US" sz="2400" b="1" dirty="0" smtClean="0">
                <a:solidFill>
                  <a:srgbClr val="FF0000"/>
                </a:solidFill>
              </a:rPr>
              <a:t> !!!!</a:t>
            </a:r>
            <a:endParaRPr lang="id-ID" sz="2400" b="1" dirty="0">
              <a:solidFill>
                <a:srgbClr val="FF0000"/>
              </a:solidFill>
            </a:endParaRPr>
          </a:p>
        </p:txBody>
      </p:sp>
      <p:pic>
        <p:nvPicPr>
          <p:cNvPr id="18" name="08 - (Fly On The) Wings Of Love.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spTree>
  </p:cSld>
  <p:clrMapOvr>
    <a:masterClrMapping/>
  </p:clrMapOvr>
  <p:transition advClick="0" advTm="4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387787"/>
                            </p:stCondLst>
                            <p:childTnLst>
                              <p:par>
                                <p:cTn id="8" presetID="22" presetClass="entr" presetSubtype="8"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wipe(left)">
                                      <p:cBhvr>
                                        <p:cTn id="10" dur="3000"/>
                                        <p:tgtEl>
                                          <p:spTgt spid="16">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wipe(left)">
                                      <p:cBhvr>
                                        <p:cTn id="13" dur="3000"/>
                                        <p:tgtEl>
                                          <p:spTgt spid="16">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wipe(left)">
                                      <p:cBhvr>
                                        <p:cTn id="16" dur="3000"/>
                                        <p:tgtEl>
                                          <p:spTgt spid="16">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wipe(left)">
                                      <p:cBhvr>
                                        <p:cTn id="19" dur="3000"/>
                                        <p:tgtEl>
                                          <p:spTgt spid="16">
                                            <p:txEl>
                                              <p:pRg st="3" end="3"/>
                                            </p:txEl>
                                          </p:spTgt>
                                        </p:tgtEl>
                                      </p:cBhvr>
                                    </p:animEffect>
                                  </p:childTnLst>
                                </p:cTn>
                              </p:par>
                            </p:childTnLst>
                          </p:cTn>
                        </p:par>
                        <p:par>
                          <p:cTn id="20" fill="hold">
                            <p:stCondLst>
                              <p:cond delay="390787"/>
                            </p:stCondLst>
                            <p:childTnLst>
                              <p:par>
                                <p:cTn id="21" presetID="22" presetClass="entr" presetSubtype="8" fill="hold" grpId="0" nodeType="after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animEffect transition="in" filter="wipe(left)">
                                      <p:cBhvr>
                                        <p:cTn id="23" dur="3000"/>
                                        <p:tgtEl>
                                          <p:spTgt spid="16">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bg/>
                                          </p:spTgt>
                                        </p:tgtEl>
                                        <p:attrNameLst>
                                          <p:attrName>style.visibility</p:attrName>
                                        </p:attrNameLst>
                                      </p:cBhvr>
                                      <p:to>
                                        <p:strVal val="visible"/>
                                      </p:to>
                                    </p:set>
                                    <p:animEffect transition="in" filter="fade">
                                      <p:cBhvr>
                                        <p:cTn id="26" dur="2000"/>
                                        <p:tgtEl>
                                          <p:spTgt spid="12">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2000"/>
                                        <p:tgtEl>
                                          <p:spTgt spid="1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2000"/>
                                        <p:tgtEl>
                                          <p:spTgt spid="12">
                                            <p:txEl>
                                              <p:pRg st="1" end="1"/>
                                            </p:txEl>
                                          </p:spTgt>
                                        </p:tgtEl>
                                      </p:cBhvr>
                                    </p:animEffect>
                                  </p:childTnLst>
                                </p:cTn>
                              </p:par>
                              <p:par>
                                <p:cTn id="33" presetID="7" presetClass="entr" presetSubtype="4"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12">
                                            <p:txEl>
                                              <p:pRg st="0" end="0"/>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95787"/>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p:cTn id="45"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1" grpId="0"/>
      <p:bldP spid="16" grpId="0" uiExpand="1" build="p"/>
      <p:bldP spid="12"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Round Diagonal Corner Rectangle 3"/>
          <p:cNvSpPr/>
          <p:nvPr/>
        </p:nvSpPr>
        <p:spPr>
          <a:xfrm flipV="1">
            <a:off x="43270" y="114716"/>
            <a:ext cx="7286676" cy="4958456"/>
          </a:xfrm>
          <a:prstGeom prst="round2DiagRect">
            <a:avLst>
              <a:gd name="adj1" fmla="val 28388"/>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a:sp3d>
          </a:bodyPr>
          <a:lstStyle/>
          <a:p>
            <a:pPr algn="ctr"/>
            <a:endParaRPr lang="id-ID" dirty="0">
              <a:ln>
                <a:solidFill>
                  <a:schemeClr val="accent3">
                    <a:lumMod val="60000"/>
                    <a:lumOff val="40000"/>
                  </a:schemeClr>
                </a:solidFill>
              </a:ln>
              <a:solidFill>
                <a:schemeClr val="bg2">
                  <a:lumMod val="75000"/>
                </a:schemeClr>
              </a:solidFill>
              <a:effectLst>
                <a:outerShdw blurRad="50800" dist="38100" algn="l" rotWithShape="0">
                  <a:prstClr val="black">
                    <a:alpha val="40000"/>
                  </a:prstClr>
                </a:outerShdw>
              </a:effectLst>
            </a:endParaRPr>
          </a:p>
        </p:txBody>
      </p:sp>
      <p:sp>
        <p:nvSpPr>
          <p:cNvPr id="6" name="Title 5"/>
          <p:cNvSpPr>
            <a:spLocks noGrp="1"/>
          </p:cNvSpPr>
          <p:nvPr>
            <p:ph type="title"/>
          </p:nvPr>
        </p:nvSpPr>
        <p:spPr>
          <a:xfrm>
            <a:off x="457200" y="156920"/>
            <a:ext cx="4614866" cy="654032"/>
          </a:xfrm>
          <a:effectLst>
            <a:outerShdw blurRad="50800" dist="38100" dir="2700000" algn="tl" rotWithShape="0">
              <a:prstClr val="black">
                <a:alpha val="40000"/>
              </a:prstClr>
            </a:outerShdw>
          </a:effectLst>
        </p:spPr>
        <p:txBody>
          <a:bodyPr>
            <a:normAutofit/>
          </a:bodyPr>
          <a:lstStyle/>
          <a:p>
            <a:r>
              <a:rPr lang="en-US" sz="2800" b="0" u="sng" cap="none"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ATURAN PARTISIPASI</a:t>
            </a:r>
            <a:endParaRPr lang="id-ID" sz="2800" b="0" u="sng" cap="none" dirty="0">
              <a:ln w="18415" cmpd="sng">
                <a:solidFill>
                  <a:schemeClr val="tx1"/>
                </a:solidFill>
                <a:prstDash val="solid"/>
              </a:ln>
              <a:effectLst>
                <a:outerShdw blurRad="63500" dir="3600000" algn="tl" rotWithShape="0">
                  <a:srgbClr val="000000">
                    <a:alpha val="70000"/>
                  </a:srgbClr>
                </a:outerShdw>
              </a:effectLst>
              <a:latin typeface="Cambria" pitchFamily="18" charset="0"/>
            </a:endParaRPr>
          </a:p>
        </p:txBody>
      </p:sp>
      <p:sp>
        <p:nvSpPr>
          <p:cNvPr id="7" name="Rectangle 6"/>
          <p:cNvSpPr/>
          <p:nvPr/>
        </p:nvSpPr>
        <p:spPr>
          <a:xfrm>
            <a:off x="209060" y="914400"/>
            <a:ext cx="7258540" cy="3908762"/>
          </a:xfrm>
          <a:prstGeom prst="rect">
            <a:avLst/>
          </a:prstGeom>
        </p:spPr>
        <p:txBody>
          <a:bodyPr wrap="square">
            <a:spAutoFit/>
          </a:bodyPr>
          <a:lstStyle/>
          <a:p>
            <a:pPr marL="514350" indent="-514350"/>
            <a:r>
              <a:rPr lang="en-US" sz="2000" dirty="0" err="1" smtClean="0">
                <a:solidFill>
                  <a:schemeClr val="accent3">
                    <a:lumMod val="50000"/>
                  </a:schemeClr>
                </a:solidFill>
                <a:latin typeface="Cambria" pitchFamily="18" charset="0"/>
                <a:cs typeface="Times New Roman" pitchFamily="18" charset="0"/>
              </a:rPr>
              <a:t>Untuk</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berpartisipasi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dalam</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gerakan</a:t>
            </a:r>
            <a:r>
              <a:rPr lang="en-US" sz="2000" dirty="0" smtClean="0">
                <a:solidFill>
                  <a:schemeClr val="accent3">
                    <a:lumMod val="50000"/>
                  </a:schemeClr>
                </a:solidFill>
                <a:latin typeface="Cambria" pitchFamily="18" charset="0"/>
                <a:cs typeface="Times New Roman" pitchFamily="18" charset="0"/>
              </a:rPr>
              <a:t> </a:t>
            </a:r>
            <a:r>
              <a:rPr lang="en-US" sz="2000" dirty="0" smtClean="0">
                <a:solidFill>
                  <a:srgbClr val="009900"/>
                </a:solidFill>
                <a:latin typeface="Cambria" pitchFamily="18" charset="0"/>
                <a:cs typeface="Times New Roman" pitchFamily="18" charset="0"/>
              </a:rPr>
              <a:t>GO GREEN, THINK GREEN </a:t>
            </a:r>
          </a:p>
          <a:p>
            <a:pPr marL="514350" indent="-514350"/>
            <a:r>
              <a:rPr lang="en-US" sz="2000" dirty="0" smtClean="0">
                <a:solidFill>
                  <a:srgbClr val="009900"/>
                </a:solidFill>
                <a:latin typeface="Cambria" pitchFamily="18" charset="0"/>
                <a:cs typeface="Times New Roman" pitchFamily="18" charset="0"/>
              </a:rPr>
              <a:t>&amp; TURUT MENYELAMATKAN LINGKUNGAN</a:t>
            </a:r>
            <a:r>
              <a:rPr lang="en-US" sz="2000" dirty="0" smtClean="0">
                <a:solidFill>
                  <a:schemeClr val="accent3">
                    <a:lumMod val="50000"/>
                  </a:schemeClr>
                </a:solidFill>
                <a:latin typeface="Cambria" pitchFamily="18" charset="0"/>
                <a:cs typeface="Times New Roman" pitchFamily="18" charset="0"/>
              </a:rPr>
              <a:t>, yang </a:t>
            </a:r>
            <a:r>
              <a:rPr lang="en-US" sz="2000" dirty="0" err="1" smtClean="0">
                <a:solidFill>
                  <a:schemeClr val="accent3">
                    <a:lumMod val="50000"/>
                  </a:schemeClr>
                </a:solidFill>
                <a:latin typeface="Cambria" pitchFamily="18" charset="0"/>
                <a:cs typeface="Times New Roman" pitchFamily="18" charset="0"/>
              </a:rPr>
              <a:t>salah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satunya</a:t>
            </a:r>
            <a:r>
              <a:rPr lang="en-US" sz="2000" dirty="0" smtClean="0">
                <a:solidFill>
                  <a:schemeClr val="accent3">
                    <a:lumMod val="50000"/>
                  </a:schemeClr>
                </a:solidFill>
                <a:latin typeface="Cambria" pitchFamily="18" charset="0"/>
                <a:cs typeface="Times New Roman" pitchFamily="18" charset="0"/>
              </a:rPr>
              <a:t> </a:t>
            </a:r>
          </a:p>
          <a:p>
            <a:pPr marL="514350" indent="-514350"/>
            <a:r>
              <a:rPr lang="en-US" sz="2000" dirty="0" err="1" smtClean="0">
                <a:solidFill>
                  <a:schemeClr val="accent3">
                    <a:lumMod val="50000"/>
                  </a:schemeClr>
                </a:solidFill>
                <a:latin typeface="Cambria" pitchFamily="18" charset="0"/>
                <a:cs typeface="Times New Roman" pitchFamily="18" charset="0"/>
              </a:rPr>
              <a:t>adalah</a:t>
            </a:r>
            <a:r>
              <a:rPr lang="en-US" sz="2000" dirty="0" smtClean="0">
                <a:solidFill>
                  <a:schemeClr val="accent3">
                    <a:lumMod val="50000"/>
                  </a:schemeClr>
                </a:solidFill>
                <a:latin typeface="Cambria" pitchFamily="18" charset="0"/>
                <a:cs typeface="Times New Roman" pitchFamily="18" charset="0"/>
              </a:rPr>
              <a:t> Men-</a:t>
            </a:r>
            <a:r>
              <a:rPr lang="en-US" sz="2000" dirty="0" err="1" smtClean="0">
                <a:solidFill>
                  <a:schemeClr val="accent3">
                    <a:lumMod val="50000"/>
                  </a:schemeClr>
                </a:solidFill>
                <a:latin typeface="Cambria" pitchFamily="18" charset="0"/>
                <a:cs typeface="Times New Roman" pitchFamily="18" charset="0"/>
              </a:rPr>
              <a:t>Daur</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Ulang</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Sampah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kami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sangat</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mengharap</a:t>
            </a:r>
            <a:r>
              <a:rPr lang="en-US" sz="2000" dirty="0" smtClean="0">
                <a:solidFill>
                  <a:schemeClr val="accent3">
                    <a:lumMod val="50000"/>
                  </a:schemeClr>
                </a:solidFill>
                <a:latin typeface="Cambria" pitchFamily="18" charset="0"/>
                <a:cs typeface="Times New Roman" pitchFamily="18" charset="0"/>
              </a:rPr>
              <a:t> </a:t>
            </a:r>
          </a:p>
          <a:p>
            <a:pPr marL="514350" indent="-514350"/>
            <a:r>
              <a:rPr lang="en-US" sz="2000" dirty="0" err="1" smtClean="0">
                <a:solidFill>
                  <a:schemeClr val="accent3">
                    <a:lumMod val="50000"/>
                  </a:schemeClr>
                </a:solidFill>
                <a:latin typeface="Cambria" pitchFamily="18" charset="0"/>
                <a:cs typeface="Times New Roman" pitchFamily="18" charset="0"/>
              </a:rPr>
              <a:t>dukungan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seluruh</a:t>
            </a:r>
            <a:r>
              <a:rPr lang="en-US" sz="2000" dirty="0" smtClean="0">
                <a:solidFill>
                  <a:schemeClr val="accent3">
                    <a:lumMod val="50000"/>
                  </a:schemeClr>
                </a:solidFill>
                <a:latin typeface="Cambria" pitchFamily="18" charset="0"/>
                <a:cs typeface="Times New Roman" pitchFamily="18" charset="0"/>
              </a:rPr>
              <a:t> Resident </a:t>
            </a:r>
            <a:r>
              <a:rPr lang="en-US" sz="2000" dirty="0" err="1" smtClean="0">
                <a:solidFill>
                  <a:schemeClr val="accent3">
                    <a:lumMod val="50000"/>
                  </a:schemeClr>
                </a:solidFill>
                <a:latin typeface="Cambria" pitchFamily="18" charset="0"/>
                <a:cs typeface="Times New Roman" pitchFamily="18" charset="0"/>
              </a:rPr>
              <a:t>dan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Karyawannya</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dengan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cara</a:t>
            </a:r>
            <a:r>
              <a:rPr lang="en-US" sz="2000" dirty="0" smtClean="0">
                <a:solidFill>
                  <a:schemeClr val="accent3">
                    <a:lumMod val="50000"/>
                  </a:schemeClr>
                </a:solidFill>
                <a:latin typeface="Cambria" pitchFamily="18" charset="0"/>
                <a:cs typeface="Times New Roman" pitchFamily="18" charset="0"/>
              </a:rPr>
              <a:t>:</a:t>
            </a:r>
          </a:p>
          <a:p>
            <a:pPr marL="514350" indent="-514350"/>
            <a:endParaRPr lang="en-US" sz="800" dirty="0" smtClean="0">
              <a:solidFill>
                <a:schemeClr val="accent3">
                  <a:lumMod val="50000"/>
                </a:schemeClr>
              </a:solidFill>
              <a:latin typeface="Cambria" pitchFamily="18" charset="0"/>
              <a:cs typeface="Times New Roman" pitchFamily="18" charset="0"/>
            </a:endParaRPr>
          </a:p>
          <a:p>
            <a:pPr marL="514350" indent="-514350">
              <a:buFont typeface="+mj-lt"/>
              <a:buAutoNum type="arabicPeriod"/>
            </a:pPr>
            <a:r>
              <a:rPr lang="en-US" sz="2000" dirty="0" err="1" smtClean="0">
                <a:solidFill>
                  <a:srgbClr val="003300"/>
                </a:solidFill>
                <a:latin typeface="Cambria" pitchFamily="18" charset="0"/>
                <a:cs typeface="Times New Roman" pitchFamily="18" charset="0"/>
              </a:rPr>
              <a:t>Memisahkan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selalu</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sampah</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kering</a:t>
            </a:r>
            <a:r>
              <a:rPr lang="en-US" sz="2000" dirty="0" smtClean="0">
                <a:solidFill>
                  <a:srgbClr val="003300"/>
                </a:solidFill>
                <a:latin typeface="Cambria" pitchFamily="18" charset="0"/>
                <a:cs typeface="Times New Roman" pitchFamily="18" charset="0"/>
              </a:rPr>
              <a:t> yang </a:t>
            </a:r>
            <a:r>
              <a:rPr lang="en-US" sz="2000" dirty="0" err="1" smtClean="0">
                <a:solidFill>
                  <a:srgbClr val="003300"/>
                </a:solidFill>
                <a:latin typeface="Cambria" pitchFamily="18" charset="0"/>
                <a:cs typeface="Times New Roman" pitchFamily="18" charset="0"/>
              </a:rPr>
              <a:t>dapat</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di</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Daur</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Ulang</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Misal</a:t>
            </a:r>
            <a:r>
              <a:rPr lang="en-US" sz="2000" dirty="0" smtClean="0">
                <a:solidFill>
                  <a:srgbClr val="003300"/>
                </a:solidFill>
                <a:latin typeface="Cambria" pitchFamily="18" charset="0"/>
                <a:cs typeface="Times New Roman" pitchFamily="18" charset="0"/>
              </a:rPr>
              <a:t>: Kertas2, Kerdus2, Kayu2, Plastik2, Botol2 </a:t>
            </a:r>
            <a:r>
              <a:rPr lang="en-US" sz="2000" dirty="0" err="1" smtClean="0">
                <a:solidFill>
                  <a:srgbClr val="003300"/>
                </a:solidFill>
                <a:latin typeface="Cambria" pitchFamily="18" charset="0"/>
                <a:cs typeface="Times New Roman" pitchFamily="18" charset="0"/>
              </a:rPr>
              <a:t>dan</a:t>
            </a:r>
            <a:r>
              <a:rPr lang="en-US" sz="2000" dirty="0" smtClean="0">
                <a:solidFill>
                  <a:srgbClr val="003300"/>
                </a:solidFill>
                <a:latin typeface="Cambria" pitchFamily="18" charset="0"/>
                <a:cs typeface="Times New Roman" pitchFamily="18" charset="0"/>
              </a:rPr>
              <a:t> barang2 </a:t>
            </a:r>
            <a:r>
              <a:rPr lang="en-US" sz="2000" dirty="0" err="1" smtClean="0">
                <a:solidFill>
                  <a:srgbClr val="003300"/>
                </a:solidFill>
                <a:latin typeface="Cambria" pitchFamily="18" charset="0"/>
                <a:cs typeface="Times New Roman" pitchFamily="18" charset="0"/>
              </a:rPr>
              <a:t>kering</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lainnya</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dengan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sampah</a:t>
            </a:r>
            <a:r>
              <a:rPr lang="en-US" sz="2000" dirty="0" smtClean="0">
                <a:solidFill>
                  <a:srgbClr val="003300"/>
                </a:solidFill>
                <a:latin typeface="Cambria" pitchFamily="18" charset="0"/>
                <a:cs typeface="Times New Roman" pitchFamily="18" charset="0"/>
              </a:rPr>
              <a:t> lain.</a:t>
            </a:r>
          </a:p>
          <a:p>
            <a:pPr marL="514350" indent="-514350">
              <a:buFont typeface="+mj-lt"/>
              <a:buAutoNum type="arabicPeriod"/>
            </a:pPr>
            <a:r>
              <a:rPr lang="en-US" sz="2000" dirty="0" err="1" smtClean="0">
                <a:solidFill>
                  <a:srgbClr val="003300"/>
                </a:solidFill>
                <a:latin typeface="Cambria" pitchFamily="18" charset="0"/>
                <a:cs typeface="Times New Roman" pitchFamily="18" charset="0"/>
              </a:rPr>
              <a:t>Khusus</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sampah</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basah</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gunakan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Plastik</a:t>
            </a:r>
            <a:r>
              <a:rPr lang="en-US" sz="2000" dirty="0" smtClean="0">
                <a:solidFill>
                  <a:srgbClr val="003300"/>
                </a:solidFill>
                <a:latin typeface="Cambria" pitchFamily="18" charset="0"/>
                <a:cs typeface="Times New Roman" pitchFamily="18" charset="0"/>
              </a:rPr>
              <a:t> DEGRADASI (Yang </a:t>
            </a:r>
            <a:r>
              <a:rPr lang="en-US" sz="2000" dirty="0" err="1" smtClean="0">
                <a:solidFill>
                  <a:srgbClr val="003300"/>
                </a:solidFill>
                <a:latin typeface="Cambria" pitchFamily="18" charset="0"/>
                <a:cs typeface="Times New Roman" pitchFamily="18" charset="0"/>
              </a:rPr>
              <a:t>hancur</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dalam</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masa</a:t>
            </a:r>
            <a:r>
              <a:rPr lang="en-US" sz="2000" dirty="0" smtClean="0">
                <a:solidFill>
                  <a:srgbClr val="003300"/>
                </a:solidFill>
                <a:latin typeface="Cambria" pitchFamily="18" charset="0"/>
                <a:cs typeface="Times New Roman" pitchFamily="18" charset="0"/>
              </a:rPr>
              <a:t> 4 </a:t>
            </a:r>
            <a:r>
              <a:rPr lang="en-US" sz="2000" dirty="0" err="1" smtClean="0">
                <a:solidFill>
                  <a:srgbClr val="003300"/>
                </a:solidFill>
                <a:latin typeface="Cambria" pitchFamily="18" charset="0"/>
                <a:cs typeface="Times New Roman" pitchFamily="18" charset="0"/>
              </a:rPr>
              <a:t>tahun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jika</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perlu</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gunakan</a:t>
            </a:r>
            <a:r>
              <a:rPr lang="en-US" sz="2000" dirty="0" smtClean="0">
                <a:solidFill>
                  <a:srgbClr val="003300"/>
                </a:solidFill>
                <a:latin typeface="Cambria" pitchFamily="18" charset="0"/>
                <a:cs typeface="Times New Roman" pitchFamily="18" charset="0"/>
              </a:rPr>
              <a:t> 2 lapis </a:t>
            </a:r>
            <a:r>
              <a:rPr lang="en-US" sz="2000" dirty="0" err="1" smtClean="0">
                <a:solidFill>
                  <a:srgbClr val="003300"/>
                </a:solidFill>
                <a:latin typeface="Cambria" pitchFamily="18" charset="0"/>
                <a:cs typeface="Times New Roman" pitchFamily="18" charset="0"/>
              </a:rPr>
              <a:t>plastik</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dengan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pengikat</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kawat</a:t>
            </a:r>
            <a:r>
              <a:rPr lang="en-US" sz="2000" dirty="0" smtClean="0">
                <a:solidFill>
                  <a:srgbClr val="003300"/>
                </a:solidFill>
                <a:latin typeface="Cambria" pitchFamily="18" charset="0"/>
                <a:cs typeface="Times New Roman" pitchFamily="18" charset="0"/>
              </a:rPr>
              <a:t> yang </a:t>
            </a:r>
            <a:r>
              <a:rPr lang="en-US" sz="2000" dirty="0" err="1" smtClean="0">
                <a:solidFill>
                  <a:srgbClr val="003300"/>
                </a:solidFill>
                <a:latin typeface="Cambria" pitchFamily="18" charset="0"/>
                <a:cs typeface="Times New Roman" pitchFamily="18" charset="0"/>
              </a:rPr>
              <a:t>baik</a:t>
            </a:r>
            <a:r>
              <a:rPr lang="en-US" sz="2000" dirty="0" smtClean="0">
                <a:solidFill>
                  <a:srgbClr val="003300"/>
                </a:solidFill>
                <a:latin typeface="Cambria" pitchFamily="18" charset="0"/>
                <a:cs typeface="Times New Roman" pitchFamily="18" charset="0"/>
              </a:rPr>
              <a:t>.</a:t>
            </a:r>
          </a:p>
          <a:p>
            <a:pPr marL="514350" indent="-514350">
              <a:buFont typeface="+mj-lt"/>
              <a:buAutoNum type="arabicPeriod"/>
            </a:pPr>
            <a:r>
              <a:rPr lang="en-US" sz="2000" dirty="0" err="1" smtClean="0">
                <a:solidFill>
                  <a:srgbClr val="003300"/>
                </a:solidFill>
                <a:latin typeface="Cambria" pitchFamily="18" charset="0"/>
                <a:cs typeface="Times New Roman" pitchFamily="18" charset="0"/>
              </a:rPr>
              <a:t>Plastik</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Degradasi</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dapat</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dibeli</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di</a:t>
            </a:r>
            <a:r>
              <a:rPr lang="en-US" sz="2000" dirty="0" smtClean="0">
                <a:solidFill>
                  <a:srgbClr val="003300"/>
                </a:solidFill>
                <a:latin typeface="Cambria" pitchFamily="18" charset="0"/>
                <a:cs typeface="Times New Roman" pitchFamily="18" charset="0"/>
              </a:rPr>
              <a:t> Main Reception.</a:t>
            </a:r>
          </a:p>
          <a:p>
            <a:pPr marL="514350" indent="-514350"/>
            <a:r>
              <a:rPr lang="en-US" sz="2000" dirty="0" smtClean="0">
                <a:latin typeface="Cambria" pitchFamily="18" charset="0"/>
                <a:cs typeface="Times New Roman" pitchFamily="18" charset="0"/>
              </a:rPr>
              <a:t>         4.     </a:t>
            </a:r>
            <a:r>
              <a:rPr lang="en-US" sz="2000" dirty="0" err="1" smtClean="0">
                <a:solidFill>
                  <a:srgbClr val="FF0000"/>
                </a:solidFill>
                <a:latin typeface="Cambria" pitchFamily="18" charset="0"/>
                <a:cs typeface="Times New Roman" pitchFamily="18" charset="0"/>
              </a:rPr>
              <a:t>Sampah</a:t>
            </a:r>
            <a:r>
              <a:rPr lang="en-US" sz="2000" dirty="0" smtClean="0">
                <a:solidFill>
                  <a:srgbClr val="FF0000"/>
                </a:solidFill>
                <a:latin typeface="Cambria" pitchFamily="18" charset="0"/>
                <a:cs typeface="Times New Roman" pitchFamily="18" charset="0"/>
              </a:rPr>
              <a:t> </a:t>
            </a:r>
            <a:r>
              <a:rPr lang="en-US" sz="2000" dirty="0" err="1" smtClean="0">
                <a:solidFill>
                  <a:srgbClr val="FF0000"/>
                </a:solidFill>
                <a:latin typeface="Cambria" pitchFamily="18" charset="0"/>
                <a:cs typeface="Times New Roman" pitchFamily="18" charset="0"/>
              </a:rPr>
              <a:t>dengan</a:t>
            </a:r>
            <a:r>
              <a:rPr lang="en-US" sz="2000" dirty="0" smtClean="0">
                <a:solidFill>
                  <a:srgbClr val="FF0000"/>
                </a:solidFill>
                <a:latin typeface="Cambria" pitchFamily="18" charset="0"/>
                <a:cs typeface="Times New Roman" pitchFamily="18" charset="0"/>
              </a:rPr>
              <a:t> Volume </a:t>
            </a:r>
            <a:r>
              <a:rPr lang="en-US" sz="2000" dirty="0" err="1" smtClean="0">
                <a:solidFill>
                  <a:srgbClr val="FF0000"/>
                </a:solidFill>
                <a:latin typeface="Cambria" pitchFamily="18" charset="0"/>
                <a:cs typeface="Times New Roman" pitchFamily="18" charset="0"/>
              </a:rPr>
              <a:t>Besar</a:t>
            </a:r>
            <a:r>
              <a:rPr lang="en-US" sz="2000" dirty="0" smtClean="0">
                <a:solidFill>
                  <a:srgbClr val="FF0000"/>
                </a:solidFill>
                <a:latin typeface="Cambria" pitchFamily="18" charset="0"/>
                <a:cs typeface="Times New Roman" pitchFamily="18" charset="0"/>
              </a:rPr>
              <a:t>, </a:t>
            </a:r>
            <a:r>
              <a:rPr lang="en-US" sz="2000" dirty="0" err="1" smtClean="0">
                <a:solidFill>
                  <a:srgbClr val="FF0000"/>
                </a:solidFill>
                <a:latin typeface="Cambria" pitchFamily="18" charset="0"/>
                <a:cs typeface="Times New Roman" pitchFamily="18" charset="0"/>
              </a:rPr>
              <a:t>mohon</a:t>
            </a:r>
            <a:r>
              <a:rPr lang="en-US" sz="2000" dirty="0" smtClean="0">
                <a:solidFill>
                  <a:srgbClr val="FF0000"/>
                </a:solidFill>
                <a:latin typeface="Cambria" pitchFamily="18" charset="0"/>
                <a:cs typeface="Times New Roman" pitchFamily="18" charset="0"/>
              </a:rPr>
              <a:t> </a:t>
            </a:r>
            <a:r>
              <a:rPr lang="en-US" sz="2000" dirty="0" err="1" smtClean="0">
                <a:solidFill>
                  <a:srgbClr val="FF0000"/>
                </a:solidFill>
                <a:latin typeface="Cambria" pitchFamily="18" charset="0"/>
                <a:cs typeface="Times New Roman" pitchFamily="18" charset="0"/>
              </a:rPr>
              <a:t>hubungi</a:t>
            </a:r>
            <a:r>
              <a:rPr lang="en-US" sz="2000" dirty="0" smtClean="0">
                <a:solidFill>
                  <a:srgbClr val="FF0000"/>
                </a:solidFill>
                <a:latin typeface="Cambria" pitchFamily="18" charset="0"/>
                <a:cs typeface="Times New Roman" pitchFamily="18" charset="0"/>
              </a:rPr>
              <a:t> TR.</a:t>
            </a:r>
          </a:p>
        </p:txBody>
      </p:sp>
      <p:sp>
        <p:nvSpPr>
          <p:cNvPr id="8" name="Round Diagonal Corner Rectangle 7"/>
          <p:cNvSpPr/>
          <p:nvPr/>
        </p:nvSpPr>
        <p:spPr>
          <a:xfrm>
            <a:off x="3758046" y="5173844"/>
            <a:ext cx="3571900" cy="1529432"/>
          </a:xfrm>
          <a:prstGeom prst="round2DiagRect">
            <a:avLst>
              <a:gd name="adj1" fmla="val 50000"/>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7415484" y="4199652"/>
            <a:ext cx="1500198" cy="872422"/>
          </a:xfrm>
          <a:prstGeom prst="round2DiagRect">
            <a:avLst>
              <a:gd name="adj1" fmla="val 50000"/>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Round Diagonal Corner Rectangle 9"/>
          <p:cNvSpPr/>
          <p:nvPr/>
        </p:nvSpPr>
        <p:spPr>
          <a:xfrm flipV="1">
            <a:off x="7414766" y="5172746"/>
            <a:ext cx="1043434" cy="642942"/>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1" name="TextBox 10"/>
          <p:cNvSpPr txBox="1"/>
          <p:nvPr/>
        </p:nvSpPr>
        <p:spPr>
          <a:xfrm>
            <a:off x="4143372" y="5300505"/>
            <a:ext cx="3214710" cy="1200329"/>
          </a:xfrm>
          <a:prstGeom prst="rect">
            <a:avLst/>
          </a:prstGeom>
          <a:noFill/>
        </p:spPr>
        <p:txBody>
          <a:bodyPr wrap="square" rtlCol="0">
            <a:spAutoFit/>
          </a:bodyPr>
          <a:lstStyle/>
          <a:p>
            <a:pPr marL="514350" indent="-514350">
              <a:buNone/>
            </a:pP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Terima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kasih</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anda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telah</a:t>
            </a: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TURUT MENJAGA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KEBERSIHAN LINGKUNGAN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&amp; RAMAH LINGKUNGAN.</a:t>
            </a: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48920" y="4252573"/>
            <a:ext cx="953972" cy="721025"/>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a:off x="7629798" y="5200882"/>
            <a:ext cx="642942" cy="64294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0421" y="3126405"/>
            <a:ext cx="1495901" cy="1473739"/>
          </a:xfrm>
          <a:prstGeom prst="rect">
            <a:avLst/>
          </a:prstGeom>
          <a:noFill/>
        </p:spPr>
      </p:pic>
    </p:spTree>
  </p:cSld>
  <p:clrMapOvr>
    <a:masterClrMapping/>
  </p:clrMapOvr>
  <p:transition spd="med" advClick="0" advTm="5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1000"/>
                            </p:stCondLst>
                            <p:childTnLst>
                              <p:par>
                                <p:cTn id="24" presetID="2" presetClass="entr" presetSubtype="4"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4000"/>
                            </p:stCondLst>
                            <p:childTnLst>
                              <p:par>
                                <p:cTn id="29" presetID="2" presetClass="entr" presetSubtype="4"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7000"/>
                            </p:stCondLst>
                            <p:childTnLst>
                              <p:par>
                                <p:cTn id="34" presetID="2" presetClass="entr" presetSubtype="4" fill="hold" grpId="0"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additive="base">
                                        <p:cTn id="36" dur="3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0"/>
                            </p:stCondLst>
                            <p:childTnLst>
                              <p:par>
                                <p:cTn id="39" presetID="2" presetClass="entr" presetSubtype="4" fill="hold" grpId="0" nodeType="after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3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3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5" name="Rounded Rectangle 14"/>
          <p:cNvSpPr/>
          <p:nvPr/>
        </p:nvSpPr>
        <p:spPr>
          <a:xfrm>
            <a:off x="457200" y="1600200"/>
            <a:ext cx="3733800" cy="4724400"/>
          </a:xfrm>
          <a:prstGeom prst="roundRect">
            <a:avLst/>
          </a:prstGeom>
          <a:solidFill>
            <a:srgbClr val="C00000">
              <a:alpha val="81000"/>
            </a:srgbClr>
          </a:solidFill>
          <a:ln w="2540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pitchFamily="18" charset="0"/>
                <a:ea typeface="+mn-ea"/>
                <a:cs typeface="+mn-cs"/>
              </a:rPr>
              <a:t>DEMI KEAMANAN BERSAMA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SETELAH </a:t>
            </a: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MEMBUANG</a:t>
            </a: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 </a:t>
            </a:r>
            <a:r>
              <a:rPr kumimoji="0" lang="id-ID"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SAMPAH</a:t>
            </a: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a:t>
            </a:r>
            <a:endPar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TUTUP KEMBALI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RAPAT-RAPAT PINTU TANGGA DARURATNYA</a:t>
            </a:r>
            <a:endPar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endParaRPr>
          </a:p>
        </p:txBody>
      </p:sp>
      <p:pic>
        <p:nvPicPr>
          <p:cNvPr id="16" name="Picture 15" descr="Emergency-Exit-Sign-SE-1758.gif"/>
          <p:cNvPicPr>
            <a:picLocks noChangeAspect="1"/>
          </p:cNvPicPr>
          <p:nvPr/>
        </p:nvPicPr>
        <p:blipFill>
          <a:blip r:embed="rId2" cstate="print">
            <a:clrChange>
              <a:clrFrom>
                <a:srgbClr val="FFFFFF"/>
              </a:clrFrom>
              <a:clrTo>
                <a:srgbClr val="FFFFFF">
                  <a:alpha val="0"/>
                </a:srgbClr>
              </a:clrTo>
            </a:clrChange>
          </a:blip>
          <a:stretch>
            <a:fillRect/>
          </a:stretch>
        </p:blipFill>
        <p:spPr>
          <a:xfrm>
            <a:off x="4114800" y="1600200"/>
            <a:ext cx="1357952" cy="1676484"/>
          </a:xfrm>
          <a:prstGeom prst="rect">
            <a:avLst/>
          </a:prstGeom>
          <a:noFill/>
          <a:ln>
            <a:noFill/>
          </a:ln>
        </p:spPr>
      </p:pic>
      <p:pic>
        <p:nvPicPr>
          <p:cNvPr id="17" name="Picture 16" descr="1284051140Y6s40q.jpg"/>
          <p:cNvPicPr>
            <a:picLocks noChangeAspect="1"/>
          </p:cNvPicPr>
          <p:nvPr/>
        </p:nvPicPr>
        <p:blipFill>
          <a:blip r:embed="rId3" cstate="print"/>
          <a:srcRect l="30938" t="16832" r="29687" b="5940"/>
          <a:stretch>
            <a:fillRect/>
          </a:stretch>
        </p:blipFill>
        <p:spPr>
          <a:xfrm>
            <a:off x="5486400" y="1524000"/>
            <a:ext cx="3338531" cy="50574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8" name="Group 17"/>
          <p:cNvGrpSpPr/>
          <p:nvPr/>
        </p:nvGrpSpPr>
        <p:grpSpPr>
          <a:xfrm>
            <a:off x="733098" y="168493"/>
            <a:ext cx="7696200" cy="1231900"/>
            <a:chOff x="609600" y="200025"/>
            <a:chExt cx="7696200" cy="1231900"/>
          </a:xfrm>
        </p:grpSpPr>
        <p:grpSp>
          <p:nvGrpSpPr>
            <p:cNvPr id="19" name="Group 6"/>
            <p:cNvGrpSpPr>
              <a:grpSpLocks/>
            </p:cNvGrpSpPr>
            <p:nvPr/>
          </p:nvGrpSpPr>
          <p:grpSpPr bwMode="auto">
            <a:xfrm>
              <a:off x="609600" y="200025"/>
              <a:ext cx="7696200" cy="1231900"/>
              <a:chOff x="914400" y="4822208"/>
              <a:chExt cx="7696200" cy="1232848"/>
            </a:xfrm>
          </p:grpSpPr>
          <p:sp>
            <p:nvSpPr>
              <p:cNvPr id="22" name="Round Diagonal Corner Rectangle 21"/>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23" name="Round Diagonal Corner Rectangle 22"/>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4" name="Oval 23"/>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20"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21" name="Rectangle 14"/>
            <p:cNvSpPr>
              <a:spLocks noChangeArrowheads="1"/>
            </p:cNvSpPr>
            <p:nvPr/>
          </p:nvSpPr>
          <p:spPr bwMode="auto">
            <a:xfrm>
              <a:off x="5134302" y="741363"/>
              <a:ext cx="1954318"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KETENTUAN</a:t>
              </a:r>
              <a:endParaRPr lang="id-ID" dirty="0"/>
            </a:p>
          </p:txBody>
        </p:sp>
      </p:grpSp>
    </p:spTree>
  </p:cSld>
  <p:clrMapOvr>
    <a:masterClrMapping/>
  </p:clrMapOvr>
  <p:transition spd="slow" advClick="0" advTm="25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1+#ppt_w/2"/>
                                          </p:val>
                                        </p:tav>
                                        <p:tav tm="100000">
                                          <p:val>
                                            <p:strVal val="#ppt_x"/>
                                          </p:val>
                                        </p:tav>
                                      </p:tavLst>
                                    </p:anim>
                                    <p:anim calcmode="lin" valueType="num">
                                      <p:cBhvr additive="base">
                                        <p:cTn id="8" dur="5000" fill="hold"/>
                                        <p:tgtEl>
                                          <p:spTgt spid="15"/>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0" fill="hold"/>
                                        <p:tgtEl>
                                          <p:spTgt spid="17"/>
                                        </p:tgtEl>
                                        <p:attrNameLst>
                                          <p:attrName>ppt_x</p:attrName>
                                        </p:attrNameLst>
                                      </p:cBhvr>
                                      <p:tavLst>
                                        <p:tav tm="0">
                                          <p:val>
                                            <p:strVal val="0-#ppt_w/2"/>
                                          </p:val>
                                        </p:tav>
                                        <p:tav tm="100000">
                                          <p:val>
                                            <p:strVal val="#ppt_x"/>
                                          </p:val>
                                        </p:tav>
                                      </p:tavLst>
                                    </p:anim>
                                    <p:anim calcmode="lin" valueType="num">
                                      <p:cBhvr additive="base">
                                        <p:cTn id="12" dur="5000" fill="hold"/>
                                        <p:tgtEl>
                                          <p:spTgt spid="17"/>
                                        </p:tgtEl>
                                        <p:attrNameLst>
                                          <p:attrName>ppt_y</p:attrName>
                                        </p:attrNameLst>
                                      </p:cBhvr>
                                      <p:tavLst>
                                        <p:tav tm="0">
                                          <p:val>
                                            <p:strVal val="#ppt_y"/>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0" fill="hold"/>
                                        <p:tgtEl>
                                          <p:spTgt spid="16"/>
                                        </p:tgtEl>
                                        <p:attrNameLst>
                                          <p:attrName>ppt_x</p:attrName>
                                        </p:attrNameLst>
                                      </p:cBhvr>
                                      <p:tavLst>
                                        <p:tav tm="0">
                                          <p:val>
                                            <p:strVal val="#ppt_x"/>
                                          </p:val>
                                        </p:tav>
                                        <p:tav tm="100000">
                                          <p:val>
                                            <p:strVal val="#ppt_x"/>
                                          </p:val>
                                        </p:tav>
                                      </p:tavLst>
                                    </p:anim>
                                    <p:anim calcmode="lin" valueType="num">
                                      <p:cBhvr additive="base">
                                        <p:cTn id="1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pic>
        <p:nvPicPr>
          <p:cNvPr id="11" name="Picture 10" descr="Untitled-2.jpg"/>
          <p:cNvPicPr>
            <a:picLocks noChangeAspect="1"/>
          </p:cNvPicPr>
          <p:nvPr/>
        </p:nvPicPr>
        <p:blipFill>
          <a:blip r:embed="rId3" cstate="print"/>
          <a:stretch>
            <a:fillRect/>
          </a:stretch>
        </p:blipFill>
        <p:spPr>
          <a:xfrm>
            <a:off x="394086" y="1892892"/>
            <a:ext cx="3644514"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2971800" y="1600200"/>
            <a:ext cx="5505480" cy="39271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err="1" smtClean="0">
                <a:solidFill>
                  <a:schemeClr val="tx1"/>
                </a:solidFill>
                <a:effectLst>
                  <a:outerShdw blurRad="38100" dist="38100" dir="2700000" algn="tl">
                    <a:srgbClr val="000000">
                      <a:alpha val="43137"/>
                    </a:srgbClr>
                  </a:outerShdw>
                </a:effectLst>
                <a:latin typeface="Rockwell" pitchFamily="18" charset="0"/>
              </a:rPr>
              <a:t>Jangan</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Pinjamkan</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p>
          <a:p>
            <a:pPr algn="r"/>
            <a:r>
              <a:rPr lang="en-US" sz="2800" b="1" dirty="0" smtClean="0">
                <a:solidFill>
                  <a:srgbClr val="FFFF00"/>
                </a:solidFill>
                <a:effectLst>
                  <a:outerShdw blurRad="38100" dist="38100" dir="2700000" algn="tl">
                    <a:srgbClr val="000000">
                      <a:alpha val="43137"/>
                    </a:srgbClr>
                  </a:outerShdw>
                </a:effectLst>
                <a:latin typeface="Rockwell" pitchFamily="18" charset="0"/>
              </a:rPr>
              <a:t>KARTU AKSES PRIBADI </a:t>
            </a:r>
            <a:r>
              <a:rPr lang="en-US" sz="2800" b="1" dirty="0" err="1" smtClean="0">
                <a:solidFill>
                  <a:srgbClr val="FFFF00"/>
                </a:solidFill>
                <a:effectLst>
                  <a:outerShdw blurRad="38100" dist="38100" dir="2700000" algn="tl">
                    <a:srgbClr val="000000">
                      <a:alpha val="43137"/>
                    </a:srgbClr>
                  </a:outerShdw>
                </a:effectLst>
                <a:latin typeface="Rockwell" pitchFamily="18" charset="0"/>
              </a:rPr>
              <a:t>anda</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Kepada</a:t>
            </a:r>
            <a:r>
              <a:rPr lang="en-US" sz="2800" b="1" dirty="0" smtClean="0">
                <a:solidFill>
                  <a:schemeClr val="tx1"/>
                </a:solidFill>
                <a:effectLst>
                  <a:outerShdw blurRad="38100" dist="38100" dir="2700000" algn="tl">
                    <a:srgbClr val="000000">
                      <a:alpha val="43137"/>
                    </a:srgbClr>
                  </a:outerShdw>
                </a:effectLst>
                <a:latin typeface="Rockwell" pitchFamily="18" charset="0"/>
              </a:rPr>
              <a:t> ORANG LAIN.</a:t>
            </a:r>
          </a:p>
          <a:p>
            <a:pPr algn="r"/>
            <a:r>
              <a:rPr lang="en-US" b="1" dirty="0" err="1" smtClean="0">
                <a:solidFill>
                  <a:srgbClr val="FFFF00"/>
                </a:solidFill>
                <a:effectLst>
                  <a:outerShdw blurRad="38100" dist="38100" dir="2700000" algn="tl">
                    <a:srgbClr val="000000">
                      <a:alpha val="43137"/>
                    </a:srgbClr>
                  </a:outerShdw>
                </a:effectLst>
                <a:latin typeface="Rockwell" pitchFamily="18" charset="0"/>
              </a:rPr>
              <a:t>Penyalahgunaan</a:t>
            </a:r>
            <a:r>
              <a:rPr lang="en-US" b="1" dirty="0" smtClean="0">
                <a:solidFill>
                  <a:srgbClr val="FFFF00"/>
                </a:solidFill>
                <a:effectLst>
                  <a:outerShdw blurRad="38100" dist="38100" dir="2700000" algn="tl">
                    <a:srgbClr val="000000">
                      <a:alpha val="43137"/>
                    </a:srgbClr>
                  </a:outerShdw>
                </a:effectLst>
                <a:latin typeface="Rockwell" pitchFamily="18" charset="0"/>
              </a:rPr>
              <a:t>, </a:t>
            </a:r>
            <a:r>
              <a:rPr lang="en-US" b="1" dirty="0" err="1" smtClean="0">
                <a:solidFill>
                  <a:srgbClr val="FFFF00"/>
                </a:solidFill>
                <a:effectLst>
                  <a:outerShdw blurRad="38100" dist="38100" dir="2700000" algn="tl">
                    <a:srgbClr val="000000">
                      <a:alpha val="43137"/>
                    </a:srgbClr>
                  </a:outerShdw>
                </a:effectLst>
                <a:latin typeface="Rockwell" pitchFamily="18" charset="0"/>
              </a:rPr>
              <a:t>akan</a:t>
            </a:r>
            <a:r>
              <a:rPr lang="en-US" b="1" dirty="0" smtClean="0">
                <a:solidFill>
                  <a:srgbClr val="FFFF00"/>
                </a:solidFill>
                <a:effectLst>
                  <a:outerShdw blurRad="38100" dist="38100" dir="2700000" algn="tl">
                    <a:srgbClr val="000000">
                      <a:alpha val="43137"/>
                    </a:srgbClr>
                  </a:outerShdw>
                </a:effectLst>
                <a:latin typeface="Rockwell" pitchFamily="18" charset="0"/>
              </a:rPr>
              <a:t> </a:t>
            </a:r>
            <a:r>
              <a:rPr lang="en-US" b="1" dirty="0" err="1" smtClean="0">
                <a:solidFill>
                  <a:srgbClr val="FFFF00"/>
                </a:solidFill>
                <a:effectLst>
                  <a:outerShdw blurRad="38100" dist="38100" dir="2700000" algn="tl">
                    <a:srgbClr val="000000">
                      <a:alpha val="43137"/>
                    </a:srgbClr>
                  </a:outerShdw>
                </a:effectLst>
                <a:latin typeface="Rockwell" pitchFamily="18" charset="0"/>
              </a:rPr>
              <a:t>kami</a:t>
            </a:r>
            <a:r>
              <a:rPr lang="en-US" b="1" dirty="0" smtClean="0">
                <a:solidFill>
                  <a:srgbClr val="FFFF00"/>
                </a:solidFill>
                <a:effectLst>
                  <a:outerShdw blurRad="38100" dist="38100" dir="2700000" algn="tl">
                    <a:srgbClr val="000000">
                      <a:alpha val="43137"/>
                    </a:srgbClr>
                  </a:outerShdw>
                </a:effectLst>
                <a:latin typeface="Rockwell" pitchFamily="18" charset="0"/>
              </a:rPr>
              <a:t> Non-</a:t>
            </a:r>
            <a:r>
              <a:rPr lang="en-US" b="1" dirty="0" err="1" smtClean="0">
                <a:solidFill>
                  <a:srgbClr val="FFFF00"/>
                </a:solidFill>
                <a:effectLst>
                  <a:outerShdw blurRad="38100" dist="38100" dir="2700000" algn="tl">
                    <a:srgbClr val="000000">
                      <a:alpha val="43137"/>
                    </a:srgbClr>
                  </a:outerShdw>
                </a:effectLst>
                <a:latin typeface="Rockwell" pitchFamily="18" charset="0"/>
              </a:rPr>
              <a:t>aktifkan</a:t>
            </a:r>
            <a:r>
              <a:rPr lang="en-US" b="1" dirty="0" smtClean="0">
                <a:solidFill>
                  <a:schemeClr val="tx1"/>
                </a:solidFill>
                <a:effectLst>
                  <a:outerShdw blurRad="38100" dist="38100" dir="2700000" algn="tl">
                    <a:srgbClr val="000000">
                      <a:alpha val="43137"/>
                    </a:srgbClr>
                  </a:outerShdw>
                </a:effectLst>
                <a:latin typeface="Rockwell" pitchFamily="18" charset="0"/>
              </a:rPr>
              <a:t> </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Do not Lend</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Your Private Access Card</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To SOMEBODY ELSE.</a:t>
            </a:r>
          </a:p>
          <a:p>
            <a:pPr lvl="0" algn="r"/>
            <a:r>
              <a:rPr lang="en-US" b="1" dirty="0" smtClean="0">
                <a:solidFill>
                  <a:srgbClr val="FFFF00"/>
                </a:solidFill>
                <a:effectLst>
                  <a:outerShdw blurRad="38100" dist="38100" dir="2700000" algn="tl">
                    <a:srgbClr val="000000">
                      <a:alpha val="43137"/>
                    </a:srgbClr>
                  </a:outerShdw>
                </a:effectLst>
                <a:latin typeface="Rockwell" pitchFamily="18" charset="0"/>
              </a:rPr>
              <a:t>Any misused Card will be deactivate</a:t>
            </a:r>
            <a:r>
              <a:rPr lang="en-US" b="1" dirty="0" smtClean="0">
                <a:solidFill>
                  <a:prstClr val="white"/>
                </a:solidFill>
                <a:effectLst>
                  <a:outerShdw blurRad="38100" dist="38100" dir="2700000" algn="tl">
                    <a:srgbClr val="000000">
                      <a:alpha val="43137"/>
                    </a:srgbClr>
                  </a:outerShdw>
                </a:effectLst>
                <a:latin typeface="Rockwell" pitchFamily="18" charset="0"/>
              </a:rPr>
              <a:t> </a:t>
            </a:r>
          </a:p>
        </p:txBody>
      </p:sp>
      <p:grpSp>
        <p:nvGrpSpPr>
          <p:cNvPr id="14" name="Group 13"/>
          <p:cNvGrpSpPr/>
          <p:nvPr/>
        </p:nvGrpSpPr>
        <p:grpSpPr>
          <a:xfrm>
            <a:off x="733098" y="168493"/>
            <a:ext cx="7696200" cy="1231900"/>
            <a:chOff x="609600" y="200025"/>
            <a:chExt cx="7696200" cy="1231900"/>
          </a:xfrm>
        </p:grpSpPr>
        <p:grpSp>
          <p:nvGrpSpPr>
            <p:cNvPr id="15"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6"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7"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HIMBAUAN</a:t>
              </a:r>
              <a:endParaRPr lang="id-ID" dirty="0"/>
            </a:p>
          </p:txBody>
        </p:sp>
      </p:grpSp>
    </p:spTree>
  </p:cSld>
  <p:clrMapOvr>
    <a:masterClrMapping/>
  </p:clrMapOvr>
  <p:transition spd="slow" advClick="0" advTm="2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13" name="Rectangle 12"/>
          <p:cNvSpPr/>
          <p:nvPr/>
        </p:nvSpPr>
        <p:spPr>
          <a:xfrm>
            <a:off x="336332" y="1524000"/>
            <a:ext cx="8397766" cy="403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400" b="1" dirty="0" err="1" smtClean="0">
                <a:solidFill>
                  <a:schemeClr val="tx1"/>
                </a:solidFill>
                <a:effectLst>
                  <a:outerShdw blurRad="38100" dist="38100" dir="2700000" algn="tl">
                    <a:srgbClr val="000000">
                      <a:alpha val="43137"/>
                    </a:srgbClr>
                  </a:outerShdw>
                </a:effectLst>
                <a:latin typeface="Rockwell" pitchFamily="18" charset="0"/>
              </a:rPr>
              <a:t>Oleh</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karena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banyaknya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terjadi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smtClean="0">
                <a:solidFill>
                  <a:srgbClr val="FF0000"/>
                </a:solidFill>
                <a:effectLst>
                  <a:outerShdw blurRad="38100" dist="38100" dir="2700000" algn="tl">
                    <a:srgbClr val="000000">
                      <a:alpha val="43137"/>
                    </a:srgbClr>
                  </a:outerShdw>
                </a:effectLst>
                <a:latin typeface="Rockwell" pitchFamily="18" charset="0"/>
              </a:rPr>
              <a:t>KEBAKARAN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kota</a:t>
            </a:r>
            <a:r>
              <a:rPr lang="en-US" sz="2400" b="1" dirty="0" smtClean="0">
                <a:solidFill>
                  <a:schemeClr val="tx1"/>
                </a:solidFill>
                <a:effectLst>
                  <a:outerShdw blurRad="38100" dist="38100" dir="2700000" algn="tl">
                    <a:srgbClr val="000000">
                      <a:alpha val="43137"/>
                    </a:srgbClr>
                  </a:outerShdw>
                </a:effectLst>
                <a:latin typeface="Rockwell" pitchFamily="18" charset="0"/>
              </a:rPr>
              <a:t> Medan,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Kami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himbau</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ingatkan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seluruh</a:t>
            </a:r>
            <a:r>
              <a:rPr lang="en-US" sz="2400" b="1" dirty="0" smtClean="0">
                <a:solidFill>
                  <a:schemeClr val="tx1"/>
                </a:solidFill>
                <a:effectLst>
                  <a:outerShdw blurRad="38100" dist="38100" dir="2700000" algn="tl">
                    <a:srgbClr val="000000">
                      <a:alpha val="43137"/>
                    </a:srgbClr>
                  </a:outerShdw>
                </a:effectLst>
                <a:latin typeface="Rockwell" pitchFamily="18" charset="0"/>
              </a:rPr>
              <a:t> Resident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untuk</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sangat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hati-hati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terhadap</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hal-hal</a:t>
            </a:r>
            <a:r>
              <a:rPr lang="en-US" sz="2400" b="1" dirty="0" smtClean="0">
                <a:solidFill>
                  <a:schemeClr val="tx1"/>
                </a:solidFill>
                <a:effectLst>
                  <a:outerShdw blurRad="38100" dist="38100" dir="2700000" algn="tl">
                    <a:srgbClr val="000000">
                      <a:alpha val="43137"/>
                    </a:srgbClr>
                  </a:outerShdw>
                </a:effectLst>
                <a:latin typeface="Rockwell" pitchFamily="18" charset="0"/>
              </a:rPr>
              <a:t> yang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dapat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mengakibatkanya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baik</a:t>
            </a:r>
            <a:r>
              <a:rPr lang="en-US" sz="2400" b="1" dirty="0" smtClean="0">
                <a:solidFill>
                  <a:schemeClr val="tx1"/>
                </a:solidFill>
                <a:effectLst>
                  <a:outerShdw blurRad="38100" dist="38100" dir="2700000" algn="tl">
                    <a:srgbClr val="000000">
                      <a:alpha val="43137"/>
                    </a:srgbClr>
                  </a:outerShdw>
                </a:effectLst>
                <a:latin typeface="Rockwell" pitchFamily="18" charset="0"/>
              </a:rPr>
              <a:t> yang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ditimbulkan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dari</a:t>
            </a:r>
            <a:r>
              <a:rPr lang="en-US" sz="2400" b="1" dirty="0" smtClean="0">
                <a:solidFill>
                  <a:schemeClr val="tx1"/>
                </a:solidFill>
                <a:effectLst>
                  <a:outerShdw blurRad="38100" dist="38100" dir="2700000" algn="tl">
                    <a:srgbClr val="000000">
                      <a:alpha val="43137"/>
                    </a:srgbClr>
                  </a:outerShdw>
                </a:effectLst>
                <a:latin typeface="Rockwell" pitchFamily="18" charset="0"/>
              </a:rPr>
              <a:t> KOMPOR GAS,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alat-alat</a:t>
            </a:r>
            <a:r>
              <a:rPr lang="en-US" sz="2400" b="1" dirty="0" smtClean="0">
                <a:solidFill>
                  <a:schemeClr val="tx1"/>
                </a:solidFill>
                <a:effectLst>
                  <a:outerShdw blurRad="38100" dist="38100" dir="2700000" algn="tl">
                    <a:srgbClr val="000000">
                      <a:alpha val="43137"/>
                    </a:srgbClr>
                  </a:outerShdw>
                </a:effectLst>
                <a:latin typeface="Rockwell" pitchFamily="18" charset="0"/>
              </a:rPr>
              <a:t> PEMANAS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dari</a:t>
            </a:r>
            <a:r>
              <a:rPr lang="en-US" sz="2400" b="1" dirty="0" smtClean="0">
                <a:solidFill>
                  <a:schemeClr val="tx1"/>
                </a:solidFill>
                <a:effectLst>
                  <a:outerShdw blurRad="38100" dist="38100" dir="2700000" algn="tl">
                    <a:srgbClr val="000000">
                      <a:alpha val="43137"/>
                    </a:srgbClr>
                  </a:outerShdw>
                </a:effectLst>
                <a:latin typeface="Rockwell" pitchFamily="18" charset="0"/>
              </a:rPr>
              <a:t> LISTRIK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akibat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dari</a:t>
            </a:r>
            <a:r>
              <a:rPr lang="en-US" sz="2400" b="1" dirty="0" smtClean="0">
                <a:solidFill>
                  <a:schemeClr val="tx1"/>
                </a:solidFill>
                <a:effectLst>
                  <a:outerShdw blurRad="38100" dist="38100" dir="2700000" algn="tl">
                    <a:srgbClr val="000000">
                      <a:alpha val="43137"/>
                    </a:srgbClr>
                  </a:outerShdw>
                </a:effectLst>
                <a:latin typeface="Rockwell" pitchFamily="18" charset="0"/>
              </a:rPr>
              <a:t> HUBUNGAN ARUS PENDEK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Konslet</a:t>
            </a:r>
            <a:r>
              <a:rPr lang="en-US" sz="2400" b="1" dirty="0" smtClean="0">
                <a:solidFill>
                  <a:schemeClr val="tx1"/>
                </a:solidFill>
                <a:effectLst>
                  <a:outerShdw blurRad="38100" dist="38100" dir="2700000" algn="tl">
                    <a:srgbClr val="000000">
                      <a:alpha val="43137"/>
                    </a:srgbClr>
                  </a:outerShdw>
                </a:effectLst>
                <a:latin typeface="Rockwell" pitchFamily="18" charset="0"/>
              </a:rPr>
              <a:t>)</a:t>
            </a:r>
          </a:p>
          <a:p>
            <a:pPr algn="r"/>
            <a:endParaRPr lang="en-US" sz="1200" b="1" dirty="0" smtClean="0">
              <a:solidFill>
                <a:schemeClr val="tx1"/>
              </a:solidFill>
              <a:effectLst>
                <a:outerShdw blurRad="38100" dist="38100" dir="2700000" algn="tl">
                  <a:srgbClr val="000000">
                    <a:alpha val="43137"/>
                  </a:srgbClr>
                </a:outerShdw>
              </a:effectLst>
              <a:latin typeface="Rockwell" pitchFamily="18" charset="0"/>
            </a:endParaRPr>
          </a:p>
          <a:p>
            <a:pPr algn="r"/>
            <a:r>
              <a:rPr lang="en-US" sz="2400" b="1" dirty="0" err="1" smtClean="0">
                <a:solidFill>
                  <a:schemeClr val="tx1"/>
                </a:solidFill>
                <a:effectLst>
                  <a:outerShdw blurRad="38100" dist="38100" dir="2700000" algn="tl">
                    <a:srgbClr val="000000">
                      <a:alpha val="43137"/>
                    </a:srgbClr>
                  </a:outerShdw>
                </a:effectLst>
                <a:latin typeface="Rockwell" pitchFamily="18" charset="0"/>
              </a:rPr>
              <a:t>Jangan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tinggalkan</a:t>
            </a:r>
            <a:r>
              <a:rPr lang="en-US" sz="2400" b="1" dirty="0" smtClean="0">
                <a:solidFill>
                  <a:schemeClr val="tx1"/>
                </a:solidFill>
                <a:effectLst>
                  <a:outerShdw blurRad="38100" dist="38100" dir="2700000" algn="tl">
                    <a:srgbClr val="000000">
                      <a:alpha val="43137"/>
                    </a:srgbClr>
                  </a:outerShdw>
                </a:effectLst>
                <a:latin typeface="Rockwell" pitchFamily="18" charset="0"/>
              </a:rPr>
              <a:t> Unit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sebelum</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alat-alat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tersebut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diatas</a:t>
            </a:r>
            <a:r>
              <a:rPr lang="en-US" sz="2400" b="1" dirty="0" smtClean="0">
                <a:solidFill>
                  <a:schemeClr val="tx1"/>
                </a:solidFill>
                <a:effectLst>
                  <a:outerShdw blurRad="38100" dist="38100" dir="2700000" algn="tl">
                    <a:srgbClr val="000000">
                      <a:alpha val="43137"/>
                    </a:srgbClr>
                  </a:outerShdw>
                </a:effectLst>
                <a:latin typeface="Rockwell" pitchFamily="18" charset="0"/>
              </a:rPr>
              <a:t> AMAN / DIMATIKAN.</a:t>
            </a:r>
          </a:p>
          <a:p>
            <a:pPr algn="r"/>
            <a:r>
              <a:rPr lang="en-US" sz="2400" b="1" i="1" dirty="0" smtClean="0">
                <a:solidFill>
                  <a:srgbClr val="FFFF00"/>
                </a:solidFill>
                <a:effectLst>
                  <a:outerShdw blurRad="38100" dist="38100" dir="2700000" algn="tl">
                    <a:srgbClr val="000000">
                      <a:alpha val="43137"/>
                    </a:srgbClr>
                  </a:outerShdw>
                </a:effectLst>
                <a:latin typeface="Rockwell" pitchFamily="18" charset="0"/>
              </a:rPr>
              <a:t>“</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Keteledoran</a:t>
            </a:r>
            <a:r>
              <a:rPr lang="en-US" sz="2400" b="1" i="1" dirty="0" smtClean="0">
                <a:solidFill>
                  <a:srgbClr val="FFFF00"/>
                </a:solidFill>
                <a:effectLst>
                  <a:outerShdw blurRad="38100" dist="38100" dir="2700000" algn="tl">
                    <a:srgbClr val="000000">
                      <a:alpha val="43137"/>
                    </a:srgbClr>
                  </a:outerShdw>
                </a:effectLst>
                <a:latin typeface="Rockwell" pitchFamily="18" charset="0"/>
              </a:rPr>
              <a:t> KITA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akan</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berakibat</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buruk</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juga</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bagi</a:t>
            </a:r>
            <a:r>
              <a:rPr lang="en-US" sz="2400" b="1" i="1" dirty="0" smtClean="0">
                <a:solidFill>
                  <a:srgbClr val="FFFF00"/>
                </a:solidFill>
                <a:effectLst>
                  <a:outerShdw blurRad="38100" dist="38100" dir="2700000" algn="tl">
                    <a:srgbClr val="000000">
                      <a:alpha val="43137"/>
                    </a:srgbClr>
                  </a:outerShdw>
                </a:effectLst>
                <a:latin typeface="Rockwell" pitchFamily="18" charset="0"/>
              </a:rPr>
              <a:t> ORANG LAIN”</a:t>
            </a:r>
          </a:p>
        </p:txBody>
      </p:sp>
      <p:grpSp>
        <p:nvGrpSpPr>
          <p:cNvPr id="3" name="Group 13"/>
          <p:cNvGrpSpPr/>
          <p:nvPr/>
        </p:nvGrpSpPr>
        <p:grpSpPr>
          <a:xfrm>
            <a:off x="733098" y="168493"/>
            <a:ext cx="7696200" cy="1231900"/>
            <a:chOff x="609600" y="200025"/>
            <a:chExt cx="7696200" cy="1231900"/>
          </a:xfrm>
        </p:grpSpPr>
        <p:grpSp>
          <p:nvGrpSpPr>
            <p:cNvPr id="4"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6"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7"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HIMBAUAN</a:t>
              </a:r>
              <a:endParaRPr lang="id-ID" dirty="0"/>
            </a:p>
          </p:txBody>
        </p:sp>
      </p:grpSp>
    </p:spTree>
  </p:cSld>
  <p:clrMapOvr>
    <a:masterClrMapping/>
  </p:clrMapOvr>
  <p:transition spd="slow" advClick="0" advTm="2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0-#ppt_w/2"/>
                                          </p:val>
                                        </p:tav>
                                        <p:tav tm="100000">
                                          <p:val>
                                            <p:strVal val="#ppt_x"/>
                                          </p:val>
                                        </p:tav>
                                      </p:tavLst>
                                    </p:anim>
                                    <p:anim calcmode="lin" valueType="num">
                                      <p:cBhvr additive="base">
                                        <p:cTn id="8"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sp>
        <p:nvSpPr>
          <p:cNvPr id="14" name="Round Diagonal Corner Rectangle 13"/>
          <p:cNvSpPr/>
          <p:nvPr/>
        </p:nvSpPr>
        <p:spPr>
          <a:xfrm flipH="1">
            <a:off x="4267200" y="1724464"/>
            <a:ext cx="3581400" cy="4724400"/>
          </a:xfrm>
          <a:prstGeom prst="round2DiagRect">
            <a:avLst/>
          </a:prstGeom>
          <a:solidFill>
            <a:srgbClr val="CC0000"/>
          </a:solidFill>
          <a:ln w="114300">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id-ID">
              <a:solidFill>
                <a:prstClr val="white"/>
              </a:solidFill>
            </a:endParaRPr>
          </a:p>
        </p:txBody>
      </p:sp>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0966"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HIMBAUAN</a:t>
            </a:r>
            <a:endParaRPr lang="id-ID" dirty="0">
              <a:solidFill>
                <a:prstClr val="white"/>
              </a:solidFill>
              <a:effectLst>
                <a:outerShdw blurRad="38100" dist="38100" dir="2700000" algn="tl">
                  <a:srgbClr val="000000">
                    <a:alpha val="43137"/>
                  </a:srgbClr>
                </a:outerShdw>
              </a:effectLst>
            </a:endParaRPr>
          </a:p>
        </p:txBody>
      </p:sp>
      <p:pic>
        <p:nvPicPr>
          <p:cNvPr id="35850" name="Picture 10" descr="mhtml:file://C:\Users\AP4741\Documents\GMTS\CAMBRIDGE%20CONDO\HOUSE%20Rules%20&amp;%20Regulations\Resident%20News\Inside%20December%202007.mht!http://www.pakubuwono6.com/news/inside/insidedecember2007/web/attention.jpg"/>
          <p:cNvPicPr>
            <a:picLocks noChangeAspect="1" noChangeArrowheads="1"/>
          </p:cNvPicPr>
          <p:nvPr/>
        </p:nvPicPr>
        <p:blipFill>
          <a:blip r:embed="rId4" cstate="print"/>
          <a:srcRect/>
          <a:stretch>
            <a:fillRect/>
          </a:stretch>
        </p:blipFill>
        <p:spPr bwMode="auto">
          <a:xfrm>
            <a:off x="731230" y="1757582"/>
            <a:ext cx="3295650" cy="3790950"/>
          </a:xfrm>
          <a:prstGeom prst="round2DiagRect">
            <a:avLst>
              <a:gd name="adj1" fmla="val 16667"/>
              <a:gd name="adj2" fmla="val 0"/>
            </a:avLst>
          </a:prstGeom>
          <a:ln w="88900" cap="sq">
            <a:solidFill>
              <a:srgbClr val="FFFFFF"/>
            </a:solidFill>
            <a:miter lim="800000"/>
          </a:ln>
          <a:effectLst>
            <a:outerShdw blurRad="50800" dist="38100" algn="l" rotWithShape="0">
              <a:prstClr val="black">
                <a:alpha val="40000"/>
              </a:prstClr>
            </a:outerShdw>
          </a:effectLst>
        </p:spPr>
      </p:pic>
      <p:sp>
        <p:nvSpPr>
          <p:cNvPr id="13" name="TextBox 12"/>
          <p:cNvSpPr txBox="1"/>
          <p:nvPr/>
        </p:nvSpPr>
        <p:spPr>
          <a:xfrm>
            <a:off x="4648200" y="1981200"/>
            <a:ext cx="3048000" cy="4216400"/>
          </a:xfrm>
          <a:prstGeom prst="rect">
            <a:avLst/>
          </a:prstGeom>
          <a:noFill/>
        </p:spPr>
        <p:txBody>
          <a:bodyPr>
            <a:spAutoFit/>
          </a:bodyPr>
          <a:lstStyle/>
          <a:p>
            <a:pPr>
              <a:defRPr/>
            </a:pPr>
            <a:r>
              <a:rPr lang="en-US" sz="2000" dirty="0" err="1">
                <a:solidFill>
                  <a:prstClr val="white"/>
                </a:solidFill>
                <a:latin typeface="Berlin Sans FB Demi" pitchFamily="34" charset="0"/>
              </a:rPr>
              <a:t>Sebelum</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keluar</a:t>
            </a:r>
            <a:r>
              <a:rPr lang="en-US" sz="2000" dirty="0">
                <a:solidFill>
                  <a:prstClr val="white"/>
                </a:solidFill>
                <a:latin typeface="Berlin Sans FB Demi" pitchFamily="34" charset="0"/>
              </a:rPr>
              <a:t> dari Unit, </a:t>
            </a:r>
            <a:r>
              <a:rPr lang="en-US" sz="2000" dirty="0" err="1">
                <a:solidFill>
                  <a:prstClr val="white"/>
                </a:solidFill>
                <a:latin typeface="Berlin Sans FB Demi" pitchFamily="34" charset="0"/>
              </a:rPr>
              <a:t>pastikan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hal-hal</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berikut</a:t>
            </a:r>
            <a:r>
              <a:rPr lang="en-US" sz="2000" dirty="0">
                <a:solidFill>
                  <a:prstClr val="white"/>
                </a:solidFill>
                <a:latin typeface="Berlin Sans FB Demi" pitchFamily="34" charset="0"/>
              </a:rPr>
              <a:t>:</a:t>
            </a:r>
            <a:endParaRPr lang="en-US" sz="800" dirty="0">
              <a:solidFill>
                <a:prstClr val="white"/>
              </a:solidFill>
              <a:latin typeface="Berlin Sans FB Demi" pitchFamily="34" charset="0"/>
            </a:endParaRPr>
          </a:p>
          <a:p>
            <a:pPr>
              <a:defRPr/>
            </a:pPr>
            <a:endParaRPr lang="en-US" sz="800" dirty="0">
              <a:solidFill>
                <a:prstClr val="white"/>
              </a:solidFill>
              <a:latin typeface="Berlin Sans FB Demi" pitchFamily="34" charset="0"/>
            </a:endParaRPr>
          </a:p>
          <a:p>
            <a:pPr marL="342900" indent="-342900">
              <a:buFont typeface="+mj-lt"/>
              <a:buAutoNum type="arabicPeriod"/>
              <a:defRPr/>
            </a:pPr>
            <a:r>
              <a:rPr lang="en-US" sz="2000" dirty="0" err="1">
                <a:solidFill>
                  <a:prstClr val="white"/>
                </a:solidFill>
                <a:latin typeface="Berlin Sans FB Demi" pitchFamily="34" charset="0"/>
              </a:rPr>
              <a:t>Matikan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Kran</a:t>
            </a:r>
            <a:r>
              <a:rPr lang="en-US" sz="2000" dirty="0">
                <a:solidFill>
                  <a:prstClr val="white"/>
                </a:solidFill>
                <a:latin typeface="Berlin Sans FB Demi" pitchFamily="34" charset="0"/>
              </a:rPr>
              <a:t> Air</a:t>
            </a:r>
          </a:p>
          <a:p>
            <a:pPr marL="342900" indent="-342900">
              <a:buFont typeface="+mj-lt"/>
              <a:buAutoNum type="arabicPeriod"/>
              <a:defRPr/>
            </a:pPr>
            <a:r>
              <a:rPr lang="en-US" sz="2000" dirty="0" err="1">
                <a:solidFill>
                  <a:prstClr val="white"/>
                </a:solidFill>
                <a:latin typeface="Berlin Sans FB Demi" pitchFamily="34" charset="0"/>
              </a:rPr>
              <a:t>Matikan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Lampu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atau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alat</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elektronik</a:t>
            </a:r>
            <a:r>
              <a:rPr lang="en-US" sz="2000" dirty="0">
                <a:solidFill>
                  <a:prstClr val="white"/>
                </a:solidFill>
                <a:latin typeface="Berlin Sans FB Demi" pitchFamily="34" charset="0"/>
              </a:rPr>
              <a:t> yang </a:t>
            </a:r>
            <a:r>
              <a:rPr lang="en-US" sz="2000" dirty="0" err="1">
                <a:solidFill>
                  <a:prstClr val="white"/>
                </a:solidFill>
                <a:latin typeface="Berlin Sans FB Demi" pitchFamily="34" charset="0"/>
              </a:rPr>
              <a:t>tidak</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perlu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hidup</a:t>
            </a:r>
            <a:endParaRPr lang="en-US" sz="2000" dirty="0">
              <a:solidFill>
                <a:prstClr val="white"/>
              </a:solidFill>
              <a:latin typeface="Berlin Sans FB Demi" pitchFamily="34" charset="0"/>
            </a:endParaRPr>
          </a:p>
          <a:p>
            <a:pPr marL="342900" indent="-342900">
              <a:buFont typeface="+mj-lt"/>
              <a:buAutoNum type="arabicPeriod"/>
              <a:defRPr/>
            </a:pPr>
            <a:r>
              <a:rPr lang="en-US" sz="2000" dirty="0" err="1">
                <a:solidFill>
                  <a:prstClr val="white"/>
                </a:solidFill>
                <a:latin typeface="Berlin Sans FB Demi" pitchFamily="34" charset="0"/>
              </a:rPr>
              <a:t>Matikan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Kompor</a:t>
            </a:r>
            <a:r>
              <a:rPr lang="en-US" sz="2000" dirty="0">
                <a:solidFill>
                  <a:prstClr val="white"/>
                </a:solidFill>
                <a:latin typeface="Berlin Sans FB Demi" pitchFamily="34" charset="0"/>
              </a:rPr>
              <a:t> GAS </a:t>
            </a:r>
          </a:p>
          <a:p>
            <a:pPr marL="342900" indent="-342900">
              <a:buFont typeface="+mj-lt"/>
              <a:buAutoNum type="arabicPeriod"/>
              <a:defRPr/>
            </a:pPr>
            <a:r>
              <a:rPr lang="en-US" sz="2000" dirty="0" err="1">
                <a:solidFill>
                  <a:prstClr val="white"/>
                </a:solidFill>
                <a:latin typeface="Berlin Sans FB Demi" pitchFamily="34" charset="0"/>
              </a:rPr>
              <a:t>Tutup</a:t>
            </a:r>
            <a:r>
              <a:rPr lang="en-US" sz="2000" dirty="0">
                <a:solidFill>
                  <a:prstClr val="white"/>
                </a:solidFill>
                <a:latin typeface="Berlin Sans FB Demi" pitchFamily="34" charset="0"/>
              </a:rPr>
              <a:t> &amp; </a:t>
            </a:r>
            <a:r>
              <a:rPr lang="en-US" sz="2000" dirty="0" err="1">
                <a:solidFill>
                  <a:prstClr val="white"/>
                </a:solidFill>
                <a:latin typeface="Berlin Sans FB Demi" pitchFamily="34" charset="0"/>
              </a:rPr>
              <a:t>kunci</a:t>
            </a:r>
            <a:r>
              <a:rPr lang="en-US" sz="2000" dirty="0">
                <a:solidFill>
                  <a:prstClr val="white"/>
                </a:solidFill>
                <a:latin typeface="Berlin Sans FB Demi" pitchFamily="34" charset="0"/>
              </a:rPr>
              <a:t> Pintu2 &amp; jendela2</a:t>
            </a:r>
          </a:p>
          <a:p>
            <a:pPr marL="342900" indent="-342900">
              <a:buFont typeface="+mj-lt"/>
              <a:buAutoNum type="arabicPeriod"/>
              <a:defRPr/>
            </a:pPr>
            <a:r>
              <a:rPr lang="en-US" sz="2000" dirty="0" err="1">
                <a:solidFill>
                  <a:prstClr val="white"/>
                </a:solidFill>
                <a:latin typeface="Berlin Sans FB Demi" pitchFamily="34" charset="0"/>
              </a:rPr>
              <a:t>Kunci</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pintu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Utama</a:t>
            </a:r>
            <a:r>
              <a:rPr lang="en-US" sz="2000" dirty="0">
                <a:solidFill>
                  <a:prstClr val="white"/>
                </a:solidFill>
                <a:latin typeface="Berlin Sans FB Demi" pitchFamily="34" charset="0"/>
              </a:rPr>
              <a:t> Unit</a:t>
            </a:r>
          </a:p>
          <a:p>
            <a:pPr>
              <a:defRPr/>
            </a:pPr>
            <a:endParaRPr lang="id-ID" sz="2000" dirty="0">
              <a:solidFill>
                <a:prstClr val="white"/>
              </a:solidFill>
            </a:endParaRPr>
          </a:p>
        </p:txBody>
      </p:sp>
    </p:spTree>
  </p:cSld>
  <p:clrMapOvr>
    <a:masterClrMapping/>
  </p:clrMapOvr>
  <p:transition spd="slow" advClick="0" advTm="3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7" name="Rectangle 1"/>
          <p:cNvSpPr>
            <a:spLocks noChangeArrowheads="1"/>
          </p:cNvSpPr>
          <p:nvPr/>
        </p:nvSpPr>
        <p:spPr bwMode="auto">
          <a:xfrm>
            <a:off x="412532" y="1842385"/>
            <a:ext cx="41148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err="1" smtClean="0">
                <a:ln>
                  <a:noFill/>
                </a:ln>
                <a:solidFill>
                  <a:schemeClr val="accent2">
                    <a:lumMod val="20000"/>
                    <a:lumOff val="80000"/>
                  </a:schemeClr>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Mandevilla</a:t>
            </a:r>
            <a:endParaRPr lang="en-US" sz="3600" b="1" i="1" u="sng" baseline="0" dirty="0" smtClean="0">
              <a:solidFill>
                <a:schemeClr val="accent2">
                  <a:lumMod val="20000"/>
                  <a:lumOff val="80000"/>
                </a:schemeClr>
              </a:solidFill>
              <a:effectLst>
                <a:outerShdw blurRad="38100" dist="38100" dir="2700000" algn="tl">
                  <a:srgbClr val="000000">
                    <a:alpha val="43137"/>
                  </a:srgbClr>
                </a:outerShdw>
              </a:effectLst>
              <a:latin typeface="Baskerville Old Face"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800" b="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381000" y="5257800"/>
            <a:ext cx="5486400" cy="1107996"/>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eaLnBrk="0" hangingPunct="0"/>
            <a:r>
              <a:rPr lang="en-US" sz="2200" b="1" dirty="0" err="1" smtClean="0">
                <a:solidFill>
                  <a:schemeClr val="tx1"/>
                </a:solidFill>
                <a:latin typeface="Baskerville Old Face" pitchFamily="18" charset="0"/>
                <a:cs typeface="Times New Roman" pitchFamily="18" charset="0"/>
              </a:rPr>
              <a:t>Jenis</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Bunga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ini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ada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di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sekitar</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kita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bagi</a:t>
            </a:r>
            <a:r>
              <a:rPr lang="en-US" sz="2200" b="1" dirty="0" smtClean="0">
                <a:solidFill>
                  <a:schemeClr val="tx1"/>
                </a:solidFill>
                <a:latin typeface="Baskerville Old Face" pitchFamily="18" charset="0"/>
                <a:cs typeface="Times New Roman" pitchFamily="18" charset="0"/>
              </a:rPr>
              <a:t> yang BERMINAT, </a:t>
            </a:r>
            <a:r>
              <a:rPr lang="en-US" sz="2200" b="1" dirty="0" err="1" smtClean="0">
                <a:solidFill>
                  <a:schemeClr val="tx1"/>
                </a:solidFill>
                <a:latin typeface="Baskerville Old Face" pitchFamily="18" charset="0"/>
                <a:cs typeface="Times New Roman" pitchFamily="18" charset="0"/>
              </a:rPr>
              <a:t>silahkan</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hubungi</a:t>
            </a:r>
            <a:r>
              <a:rPr lang="en-US" sz="2200" b="1" dirty="0" smtClean="0">
                <a:solidFill>
                  <a:schemeClr val="tx1"/>
                </a:solidFill>
                <a:latin typeface="Baskerville Old Face" pitchFamily="18" charset="0"/>
                <a:cs typeface="Times New Roman" pitchFamily="18" charset="0"/>
              </a:rPr>
              <a:t> </a:t>
            </a:r>
          </a:p>
          <a:p>
            <a:pPr lvl="0" algn="ctr" eaLnBrk="0" hangingPunct="0"/>
            <a:r>
              <a:rPr lang="en-US" sz="2200" b="1" dirty="0" smtClean="0">
                <a:solidFill>
                  <a:schemeClr val="tx1"/>
                </a:solidFill>
                <a:latin typeface="Baskerville Old Face" pitchFamily="18" charset="0"/>
                <a:cs typeface="Times New Roman" pitchFamily="18" charset="0"/>
              </a:rPr>
              <a:t>Tenant Relations.</a:t>
            </a:r>
            <a:endParaRPr lang="en-US" sz="2200" b="1" dirty="0" smtClean="0">
              <a:solidFill>
                <a:schemeClr val="tx1"/>
              </a:solidFill>
              <a:latin typeface="Arial" pitchFamily="34" charset="0"/>
              <a:cs typeface="Arial" pitchFamily="34" charset="0"/>
            </a:endParaRPr>
          </a:p>
        </p:txBody>
      </p:sp>
      <p:pic>
        <p:nvPicPr>
          <p:cNvPr id="12" name="Picture 11"/>
          <p:cNvPicPr/>
          <p:nvPr/>
        </p:nvPicPr>
        <p:blipFill>
          <a:blip r:embed="rId4" cstate="print"/>
          <a:srcRect/>
          <a:stretch>
            <a:fillRect/>
          </a:stretch>
        </p:blipFill>
        <p:spPr bwMode="auto">
          <a:xfrm rot="5400000">
            <a:off x="5585935" y="3223735"/>
            <a:ext cx="3686177" cy="2515552"/>
          </a:xfrm>
          <a:prstGeom prst="rect">
            <a:avLst/>
          </a:prstGeom>
          <a:noFill/>
          <a:ln w="9525">
            <a:noFill/>
            <a:miter lim="800000"/>
            <a:headEnd/>
            <a:tailEnd/>
          </a:ln>
        </p:spPr>
      </p:pic>
      <p:sp>
        <p:nvSpPr>
          <p:cNvPr id="9217" name="Rectangle 1"/>
          <p:cNvSpPr>
            <a:spLocks noChangeArrowheads="1"/>
          </p:cNvSpPr>
          <p:nvPr/>
        </p:nvSpPr>
        <p:spPr bwMode="auto">
          <a:xfrm>
            <a:off x="412532" y="2209800"/>
            <a:ext cx="5486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endPar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Nama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popular</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Mandevilla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Dipladenia</a:t>
            </a:r>
            <a:endPar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Brazilian Jasmine</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Nama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latin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Mandevilla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Sanderi</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Familia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Apocynaceae</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Daerah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asal</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Brazil Tenggara</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Penempatan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Pergola,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teralis</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Perbanyakan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Stek</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biji</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heel(4)">
                                      <p:cBhvr>
                                        <p:cTn id="7" dur="2000"/>
                                        <p:tgtEl>
                                          <p:spTgt spid="4097"/>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strVal val="#ppt_w*0.70"/>
                                          </p:val>
                                        </p:tav>
                                        <p:tav tm="100000">
                                          <p:val>
                                            <p:strVal val="#ppt_w"/>
                                          </p:val>
                                        </p:tav>
                                      </p:tavLst>
                                    </p:anim>
                                    <p:anim calcmode="lin" valueType="num">
                                      <p:cBhvr>
                                        <p:cTn id="12" dur="2000" fill="hold"/>
                                        <p:tgtEl>
                                          <p:spTgt spid="11"/>
                                        </p:tgtEl>
                                        <p:attrNameLst>
                                          <p:attrName>ppt_h</p:attrName>
                                        </p:attrNameLst>
                                      </p:cBhvr>
                                      <p:tavLst>
                                        <p:tav tm="0">
                                          <p:val>
                                            <p:strVal val="#ppt_h"/>
                                          </p:val>
                                        </p:tav>
                                        <p:tav tm="100000">
                                          <p:val>
                                            <p:strVal val="#ppt_h"/>
                                          </p:val>
                                        </p:tav>
                                      </p:tavLst>
                                    </p:anim>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1524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solidFill>
                  <a:prstClr val="white"/>
                </a:solidFill>
                <a:latin typeface="Footlight MT Light" pitchFamily="18" charset="0"/>
                <a:ea typeface="Calibri" pitchFamily="34" charset="0"/>
                <a:cs typeface="Times New Roman" pitchFamily="18" charset="0"/>
              </a:rPr>
              <a:t>(May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6805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457200" y="1524000"/>
            <a:ext cx="8382000" cy="5109091"/>
          </a:xfrm>
          <a:prstGeom prst="rect">
            <a:avLst/>
          </a:prstGeom>
          <a:noFill/>
          <a:ln w="9525">
            <a:noFill/>
            <a:miter lim="800000"/>
            <a:headEnd/>
            <a:tailEnd/>
          </a:ln>
        </p:spPr>
        <p:txBody>
          <a:bodyPr wrap="square">
            <a:spAutoFit/>
          </a:bodyPr>
          <a:lstStyle/>
          <a:p>
            <a:pPr>
              <a:defRPr/>
            </a:pPr>
            <a:r>
              <a:rPr lang="en-US" sz="2400" u="sng" dirty="0" smtClean="0">
                <a:latin typeface="Brush Script Std" pitchFamily="50" charset="0"/>
              </a:rPr>
              <a:t>Message from </a:t>
            </a:r>
            <a:r>
              <a:rPr lang="en-US" sz="2400" u="sng" dirty="0">
                <a:latin typeface="Brush Script Std" pitchFamily="50" charset="0"/>
              </a:rPr>
              <a:t>GM </a:t>
            </a:r>
            <a:r>
              <a:rPr lang="en-US" sz="2400" u="sng" dirty="0" smtClean="0">
                <a:latin typeface="Brush Script Std" pitchFamily="50" charset="0"/>
              </a:rPr>
              <a:t>.</a:t>
            </a:r>
          </a:p>
          <a:p>
            <a:pPr>
              <a:defRPr/>
            </a:pPr>
            <a:endParaRPr lang="en-US" sz="1400" dirty="0" smtClean="0"/>
          </a:p>
          <a:p>
            <a:pPr>
              <a:defRPr/>
            </a:pPr>
            <a:r>
              <a:rPr lang="en-US" sz="2000" b="1" dirty="0" smtClean="0">
                <a:latin typeface="Times New Roman" pitchFamily="18" charset="0"/>
                <a:cs typeface="Times New Roman" pitchFamily="18" charset="0"/>
              </a:rPr>
              <a:t>Dear Resident,</a:t>
            </a:r>
          </a:p>
          <a:p>
            <a:pPr>
              <a:defRPr/>
            </a:pPr>
            <a:endParaRPr lang="en-US" sz="4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We are on the progress of installing ALUMUNIUM  u-shaped profile to strengthen the Balcony glass, please allow and priority our team to complete the job soon.</a:t>
            </a:r>
          </a:p>
          <a:p>
            <a:pPr>
              <a:defRPr/>
            </a:pPr>
            <a:endParaRPr lang="en-US" sz="8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Other things, we have advised you to UPGRADE  the Kitchen Zink as I have explained on the Letter, we inquire your SUPPORT from all Resident, this is to avoid worse case that will </a:t>
            </a:r>
          </a:p>
          <a:p>
            <a:pPr>
              <a:defRPr/>
            </a:pPr>
            <a:endParaRPr lang="en-US" sz="8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Please feel free to contact Me directly or Assistant Manager or Tenant Relations if any ideas, complaint, inquiry, things unclear, uncertainty regarding our Service, as our commitment is to continue in delivering our RELIABLE &amp;  EXCELLENCE Services toward all Resident.</a:t>
            </a:r>
          </a:p>
          <a:p>
            <a:pPr>
              <a:defRPr/>
            </a:pPr>
            <a:endParaRPr lang="en-US" sz="1600" b="1" dirty="0" smtClean="0">
              <a:solidFill>
                <a:srgbClr val="FFFF00"/>
              </a:solidFill>
              <a:latin typeface="Times New Roman" pitchFamily="18" charset="0"/>
              <a:cs typeface="Times New Roman" pitchFamily="18" charset="0"/>
            </a:endParaRPr>
          </a:p>
          <a:p>
            <a:pPr>
              <a:defRPr/>
            </a:pPr>
            <a:r>
              <a:rPr lang="en-US" sz="1600" b="1" dirty="0" smtClean="0">
                <a:solidFill>
                  <a:srgbClr val="FFFF00"/>
                </a:solidFill>
                <a:latin typeface="Times New Roman" pitchFamily="18" charset="0"/>
                <a:cs typeface="Times New Roman" pitchFamily="18" charset="0"/>
              </a:rPr>
              <a:t>Regards,</a:t>
            </a:r>
          </a:p>
          <a:p>
            <a:pPr>
              <a:defRPr/>
            </a:pPr>
            <a:r>
              <a:rPr lang="en-US" sz="1600" b="1" dirty="0" smtClean="0">
                <a:solidFill>
                  <a:srgbClr val="FFFF00"/>
                </a:solidFill>
                <a:latin typeface="Times New Roman" pitchFamily="18" charset="0"/>
                <a:cs typeface="Times New Roman" pitchFamily="18" charset="0"/>
              </a:rPr>
              <a:t>Teddy Sinaga</a:t>
            </a:r>
          </a:p>
        </p:txBody>
      </p:sp>
    </p:spTree>
  </p:cSld>
  <p:clrMapOvr>
    <a:masterClrMapping/>
  </p:clrMapOvr>
  <p:transition spd="slow" advClick="0" advTm="2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3" name="Rectangle 12"/>
          <p:cNvSpPr/>
          <p:nvPr/>
        </p:nvSpPr>
        <p:spPr>
          <a:xfrm>
            <a:off x="3429000" y="5181600"/>
            <a:ext cx="5410200" cy="1107996"/>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eaLnBrk="0" hangingPunct="0"/>
            <a:r>
              <a:rPr lang="en-US" sz="2200" b="1" dirty="0" err="1" smtClean="0">
                <a:solidFill>
                  <a:schemeClr val="tx1"/>
                </a:solidFill>
                <a:latin typeface="Baskerville Old Face" pitchFamily="18" charset="0"/>
                <a:cs typeface="Times New Roman" pitchFamily="18" charset="0"/>
              </a:rPr>
              <a:t>Jenis</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Tanaman</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ini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ada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di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sekitar</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kita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bagi</a:t>
            </a:r>
            <a:r>
              <a:rPr lang="en-US" sz="2200" b="1" dirty="0" smtClean="0">
                <a:solidFill>
                  <a:schemeClr val="tx1"/>
                </a:solidFill>
                <a:latin typeface="Baskerville Old Face" pitchFamily="18" charset="0"/>
                <a:cs typeface="Times New Roman" pitchFamily="18" charset="0"/>
              </a:rPr>
              <a:t> yang BERMINAT, </a:t>
            </a:r>
            <a:r>
              <a:rPr lang="en-US" sz="2200" b="1" dirty="0" err="1" smtClean="0">
                <a:solidFill>
                  <a:schemeClr val="tx1"/>
                </a:solidFill>
                <a:latin typeface="Baskerville Old Face" pitchFamily="18" charset="0"/>
                <a:cs typeface="Times New Roman" pitchFamily="18" charset="0"/>
              </a:rPr>
              <a:t>silahkan</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hubungi</a:t>
            </a:r>
            <a:r>
              <a:rPr lang="en-US" sz="2200" b="1" dirty="0" smtClean="0">
                <a:solidFill>
                  <a:schemeClr val="tx1"/>
                </a:solidFill>
                <a:latin typeface="Baskerville Old Face" pitchFamily="18" charset="0"/>
                <a:cs typeface="Times New Roman" pitchFamily="18" charset="0"/>
              </a:rPr>
              <a:t> </a:t>
            </a:r>
          </a:p>
          <a:p>
            <a:pPr lvl="0" algn="ctr" eaLnBrk="0" hangingPunct="0"/>
            <a:r>
              <a:rPr lang="en-US" sz="2200" b="1" dirty="0" smtClean="0">
                <a:solidFill>
                  <a:schemeClr val="tx1"/>
                </a:solidFill>
                <a:latin typeface="Baskerville Old Face" pitchFamily="18" charset="0"/>
                <a:cs typeface="Times New Roman" pitchFamily="18" charset="0"/>
              </a:rPr>
              <a:t>Tenant Relations</a:t>
            </a:r>
            <a:endParaRPr lang="en-US" sz="2200" b="1" dirty="0" smtClean="0">
              <a:solidFill>
                <a:schemeClr val="tx1"/>
              </a:solidFill>
              <a:latin typeface="Arial" pitchFamily="34" charset="0"/>
              <a:cs typeface="Arial" pitchFamily="34" charset="0"/>
            </a:endParaRPr>
          </a:p>
        </p:txBody>
      </p:sp>
      <p:pic>
        <p:nvPicPr>
          <p:cNvPr id="11" name="Picture 10"/>
          <p:cNvPicPr/>
          <p:nvPr/>
        </p:nvPicPr>
        <p:blipFill>
          <a:blip r:embed="rId4" cstate="print"/>
          <a:srcRect/>
          <a:stretch>
            <a:fillRect/>
          </a:stretch>
        </p:blipFill>
        <p:spPr bwMode="auto">
          <a:xfrm>
            <a:off x="47298" y="2514600"/>
            <a:ext cx="3352800" cy="2566988"/>
          </a:xfrm>
          <a:prstGeom prst="rect">
            <a:avLst/>
          </a:prstGeom>
          <a:noFill/>
          <a:ln w="9525">
            <a:noFill/>
            <a:miter lim="800000"/>
            <a:headEnd/>
            <a:tailEnd/>
          </a:ln>
        </p:spPr>
      </p:pic>
      <p:sp>
        <p:nvSpPr>
          <p:cNvPr id="7169" name="Rectangle 1"/>
          <p:cNvSpPr>
            <a:spLocks noChangeArrowheads="1"/>
          </p:cNvSpPr>
          <p:nvPr/>
        </p:nvSpPr>
        <p:spPr bwMode="auto">
          <a:xfrm>
            <a:off x="3886200" y="2255223"/>
            <a:ext cx="48768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err="1" smtClean="0">
                <a:ln>
                  <a:noFill/>
                </a:ln>
                <a:solidFill>
                  <a:srgbClr val="CC00FF"/>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Zebrina</a:t>
            </a:r>
            <a:r>
              <a:rPr kumimoji="0" lang="en-US" sz="3600" b="1" i="1" u="sng" strike="noStrike" cap="none" normalizeH="0" baseline="0" dirty="0" smtClean="0">
                <a:ln>
                  <a:noFill/>
                </a:ln>
                <a:solidFill>
                  <a:srgbClr val="CC00FF"/>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 Adam </a:t>
            </a:r>
            <a:r>
              <a:rPr kumimoji="0" lang="en-US" sz="3600" b="1" i="1" u="sng" strike="noStrike" cap="none" normalizeH="0" baseline="0" dirty="0" err="1" smtClean="0">
                <a:ln>
                  <a:noFill/>
                </a:ln>
                <a:solidFill>
                  <a:srgbClr val="CC00FF"/>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Hawa</a:t>
            </a:r>
            <a:endParaRPr kumimoji="0" lang="id-ID" sz="3600" b="1" i="1" u="sng" strike="noStrike" cap="none" normalizeH="0" baseline="0" dirty="0" smtClean="0">
              <a:ln>
                <a:noFill/>
              </a:ln>
              <a:solidFill>
                <a:srgbClr val="CC00FF"/>
              </a:solidFill>
              <a:effectLst>
                <a:outerShdw blurRad="38100" dist="38100" dir="2700000" algn="tl">
                  <a:srgbClr val="000000">
                    <a:alpha val="43137"/>
                  </a:srgbClr>
                </a:outerShdw>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Nama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latin</a:t>
            </a:r>
            <a:r>
              <a:rPr lang="en-US" sz="2400" dirty="0" smtClean="0">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Zebrina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pendula</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Familia</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Commelinaceae</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Daerah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asal</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Meksiko</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Perbanyakan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Stek</a:t>
            </a:r>
            <a:endParaRPr lang="en-US" sz="2400" dirty="0" smtClean="0">
              <a:latin typeface="Baskerville Old Face" pitchFamily="18"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dirty="0" err="1" smtClean="0">
                <a:ln>
                  <a:noFill/>
                </a:ln>
                <a:solidFill>
                  <a:schemeClr val="tx1"/>
                </a:solidFill>
                <a:effectLst/>
                <a:latin typeface="Baskerville Old Face" pitchFamily="18" charset="0"/>
                <a:ea typeface="Calibri" pitchFamily="34" charset="0"/>
                <a:cs typeface="Times New Roman" pitchFamily="18" charset="0"/>
              </a:rPr>
              <a:t>Pemisahan</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dirty="0" err="1" smtClean="0">
                <a:ln>
                  <a:noFill/>
                </a:ln>
                <a:solidFill>
                  <a:schemeClr val="tx1"/>
                </a:solidFill>
                <a:effectLst/>
                <a:latin typeface="Baskerville Old Face" pitchFamily="18" charset="0"/>
                <a:ea typeface="Calibri" pitchFamily="34" charset="0"/>
                <a:cs typeface="Times New Roman" pitchFamily="18" charset="0"/>
              </a:rPr>
              <a:t>Rumpun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p>
          <a:p>
            <a:pPr marR="0" lvl="0" algn="l" defTabSz="914400" rtl="0" eaLnBrk="0" fontAlgn="base" latinLnBrk="0" hangingPunct="0">
              <a:lnSpc>
                <a:spcPct val="100000"/>
              </a:lnSpc>
              <a:spcBef>
                <a:spcPct val="0"/>
              </a:spcBef>
              <a:spcAft>
                <a:spcPct val="0"/>
              </a:spcAft>
              <a:buClrTx/>
              <a:buSzTx/>
              <a:buFontTx/>
              <a:buNone/>
              <a:tabLst/>
            </a:pPr>
            <a:r>
              <a:rPr lang="en-US" sz="2400" dirty="0" smtClean="0">
                <a:latin typeface="Baskerville Old Face" pitchFamily="18" charset="0"/>
                <a:cs typeface="Times New Roman" pitchFamily="18" charset="0"/>
              </a:rPr>
              <a:t>	</a:t>
            </a:r>
            <a:r>
              <a:rPr lang="en-US" sz="2400" dirty="0" smtClean="0">
                <a:latin typeface="Baskerville Old Face" pitchFamily="18" charset="0"/>
                <a:cs typeface="Times New Roman" pitchFamily="18" charset="0"/>
              </a:rPr>
              <a:t>	  </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ppt_x"/>
                                          </p:val>
                                        </p:tav>
                                        <p:tav tm="100000">
                                          <p:val>
                                            <p:strVal val="#ppt_x"/>
                                          </p:val>
                                        </p:tav>
                                      </p:tavLst>
                                    </p:anim>
                                    <p:anim calcmode="lin" valueType="num">
                                      <p:cBhvr additive="base">
                                        <p:cTn id="8"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2" descr="http://www.nestle.co.id/asset-libraries/PublishingImages/Produk/Kopi/nescafe_classic_detail2.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5715000" y="1524000"/>
            <a:ext cx="2000250" cy="2657476"/>
          </a:xfrm>
          <a:prstGeom prst="rect">
            <a:avLst/>
          </a:prstGeom>
          <a:noFill/>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ENJOY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2052" name="Picture 4" descr="http://www.nestle.co.id/asset-libraries/PublishingImages/Produk/Kopi/nescafe_capucino_detai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0" y="1524000"/>
            <a:ext cx="2000250" cy="2657476"/>
          </a:xfrm>
          <a:prstGeom prst="rect">
            <a:avLst/>
          </a:prstGeom>
          <a:noFill/>
        </p:spPr>
      </p:pic>
      <p:pic>
        <p:nvPicPr>
          <p:cNvPr id="2056" name="Picture 8" descr="http://www.nestle.co.id/asset-libraries/PublishingImages/Produk/Minuman/milo_detail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2590800"/>
            <a:ext cx="2000250" cy="2657476"/>
          </a:xfrm>
          <a:prstGeom prst="rect">
            <a:avLst/>
          </a:prstGeom>
          <a:noFill/>
        </p:spPr>
      </p:pic>
      <p:pic>
        <p:nvPicPr>
          <p:cNvPr id="2060" name="Picture 12" descr="http://t3.gstatic.com/images?q=tbn:ANd9GcSl3Tt44iRCeVel_svJoeVcgyPsoxPqWok-IVYVvlTqIcSXJAMY2w"/>
          <p:cNvPicPr>
            <a:picLocks noChangeAspect="1" noChangeArrowheads="1"/>
          </p:cNvPicPr>
          <p:nvPr/>
        </p:nvPicPr>
        <p:blipFill>
          <a:blip r:embed="rId7" cstate="print"/>
          <a:srcRect/>
          <a:stretch>
            <a:fillRect/>
          </a:stretch>
        </p:blipFill>
        <p:spPr bwMode="auto">
          <a:xfrm>
            <a:off x="4876800" y="3352800"/>
            <a:ext cx="2619375" cy="1743076"/>
          </a:xfrm>
          <a:prstGeom prst="rect">
            <a:avLst/>
          </a:prstGeom>
          <a:ln>
            <a:noFill/>
          </a:ln>
          <a:effectLst>
            <a:softEdge rad="112500"/>
          </a:effectLst>
        </p:spPr>
      </p:pic>
      <p:pic>
        <p:nvPicPr>
          <p:cNvPr id="2054" name="Picture 6" descr="http://www.nestle.co.id/asset-libraries/PublishingImages/Produk/Kopi/nescafe_capucino_detai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0200" y="4200524"/>
            <a:ext cx="2000250" cy="2657476"/>
          </a:xfrm>
          <a:prstGeom prst="rect">
            <a:avLst/>
          </a:prstGeom>
          <a:noFill/>
        </p:spPr>
      </p:pic>
      <p:pic>
        <p:nvPicPr>
          <p:cNvPr id="2058" name="Picture 10" descr="http://www.nestle.co.id/asset-libraries/PublishingImages/Produk/Kopi/nescafe_mocacino_detail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0" y="4200524"/>
            <a:ext cx="2000250" cy="2657476"/>
          </a:xfrm>
          <a:prstGeom prst="rect">
            <a:avLst/>
          </a:prstGeom>
          <a:noFill/>
        </p:spPr>
      </p:pic>
      <p:pic>
        <p:nvPicPr>
          <p:cNvPr id="2084" name="Picture 36" descr="http://t1.gstatic.com/images?q=tbn:ANd9GcSbAqEo-iMStUwdxSF-_nK1m1ISF38a5AaGZQ55_DN1VW-fKzeRa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5000" y="2209800"/>
            <a:ext cx="4347668" cy="4648200"/>
          </a:xfrm>
          <a:prstGeom prst="rect">
            <a:avLst/>
          </a:prstGeom>
          <a:noFill/>
        </p:spPr>
      </p:pic>
      <p:sp>
        <p:nvSpPr>
          <p:cNvPr id="11" name="TextBox 10"/>
          <p:cNvSpPr txBox="1">
            <a:spLocks noChangeArrowheads="1"/>
          </p:cNvSpPr>
          <p:nvPr/>
        </p:nvSpPr>
        <p:spPr bwMode="auto">
          <a:xfrm>
            <a:off x="533400" y="1677174"/>
            <a:ext cx="8229600" cy="5940088"/>
          </a:xfrm>
          <a:prstGeom prst="rect">
            <a:avLst/>
          </a:prstGeom>
          <a:noFill/>
          <a:ln w="9525">
            <a:noFill/>
            <a:miter lim="800000"/>
            <a:headEnd/>
            <a:tailEnd/>
          </a:ln>
        </p:spPr>
        <p:txBody>
          <a:bodyPr>
            <a:spAutoFit/>
          </a:bodyPr>
          <a:lstStyle/>
          <a:p>
            <a:pPr marL="342900" indent="-342900"/>
            <a:r>
              <a:rPr lang="en-US" sz="2400" dirty="0" smtClean="0">
                <a:latin typeface="Berlin Sans FB Demi" pitchFamily="34" charset="0"/>
              </a:rPr>
              <a:t>Enjoy the Various Hot Drink from Nestle Product</a:t>
            </a:r>
          </a:p>
          <a:p>
            <a:pPr marL="342900" indent="-342900"/>
            <a:r>
              <a:rPr lang="en-US" sz="2400" dirty="0" smtClean="0">
                <a:latin typeface="Berlin Sans FB Demi" pitchFamily="34" charset="0"/>
              </a:rPr>
              <a:t>at Main Reception, </a:t>
            </a:r>
          </a:p>
          <a:p>
            <a:pPr marL="342900" indent="-342900"/>
            <a:r>
              <a:rPr lang="en-US" sz="2800" dirty="0" smtClean="0">
                <a:latin typeface="Berlin Sans FB Demi" pitchFamily="34" charset="0"/>
              </a:rPr>
              <a:t>For YOU, </a:t>
            </a:r>
          </a:p>
          <a:p>
            <a:pPr marL="342900" indent="-342900"/>
            <a:r>
              <a:rPr lang="en-US" sz="2800" dirty="0" smtClean="0">
                <a:latin typeface="Berlin Sans FB Demi" pitchFamily="34" charset="0"/>
              </a:rPr>
              <a:t>Your Family </a:t>
            </a:r>
          </a:p>
          <a:p>
            <a:pPr marL="342900" indent="-342900"/>
            <a:r>
              <a:rPr lang="en-US" sz="2800" dirty="0" smtClean="0">
                <a:latin typeface="Berlin Sans FB Demi" pitchFamily="34" charset="0"/>
              </a:rPr>
              <a:t>&amp;Your Guest</a:t>
            </a: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32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a:latin typeface="Brush Script Std" pitchFamily="50" charset="0"/>
            </a:endParaRPr>
          </a:p>
          <a:p>
            <a:pPr marL="342900" indent="-342900"/>
            <a:endParaRPr lang="en-US" sz="2400" b="1" dirty="0">
              <a:latin typeface="Footlight MT Light" pitchFamily="18" charset="0"/>
            </a:endParaRPr>
          </a:p>
        </p:txBody>
      </p:sp>
    </p:spTree>
  </p:cSld>
  <p:clrMapOvr>
    <a:masterClrMapping/>
  </p:clrMapOvr>
  <p:transition spd="slow" advClick="0" advTm="2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fade">
                                      <p:cBhvr>
                                        <p:cTn id="10" dur="2000"/>
                                        <p:tgtEl>
                                          <p:spTgt spid="2060"/>
                                        </p:tgtEl>
                                      </p:cBhvr>
                                    </p:animEffect>
                                  </p:childTnLst>
                                </p:cTn>
                              </p:par>
                              <p:par>
                                <p:cTn id="11" presetID="10" presetClass="entr" presetSubtype="0" fill="hold" nodeType="withEffect">
                                  <p:stCondLst>
                                    <p:cond delay="0"/>
                                  </p:stCondLst>
                                  <p:childTnLst>
                                    <p:set>
                                      <p:cBhvr>
                                        <p:cTn id="12" dur="1" fill="hold">
                                          <p:stCondLst>
                                            <p:cond delay="0"/>
                                          </p:stCondLst>
                                        </p:cTn>
                                        <p:tgtEl>
                                          <p:spTgt spid="2084"/>
                                        </p:tgtEl>
                                        <p:attrNameLst>
                                          <p:attrName>style.visibility</p:attrName>
                                        </p:attrNameLst>
                                      </p:cBhvr>
                                      <p:to>
                                        <p:strVal val="visible"/>
                                      </p:to>
                                    </p:set>
                                    <p:animEffect transition="in" filter="fade">
                                      <p:cBhvr>
                                        <p:cTn id="13" dur="2000"/>
                                        <p:tgtEl>
                                          <p:spTgt spid="2084"/>
                                        </p:tgtEl>
                                      </p:cBhvr>
                                    </p:animEffect>
                                  </p:childTnLst>
                                </p:cTn>
                              </p:par>
                              <p:par>
                                <p:cTn id="14" presetID="10" presetClass="entr" presetSubtype="0" fill="hold"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fade">
                                      <p:cBhvr>
                                        <p:cTn id="16" dur="2000"/>
                                        <p:tgtEl>
                                          <p:spTgt spid="2058"/>
                                        </p:tgtEl>
                                      </p:cBhvr>
                                    </p:animEffect>
                                  </p:childTnLst>
                                </p:cTn>
                              </p:par>
                              <p:par>
                                <p:cTn id="17" presetID="10"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2000"/>
                                        <p:tgtEl>
                                          <p:spTgt spid="2056"/>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2000"/>
                                        <p:tgtEl>
                                          <p:spTgt spid="2050"/>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2000"/>
                                        <p:tgtEl>
                                          <p:spTgt spid="2052"/>
                                        </p:tgtEl>
                                      </p:cBhvr>
                                    </p:animEffect>
                                  </p:childTnLst>
                                </p:cTn>
                              </p:par>
                            </p:childTnLst>
                          </p:cTn>
                        </p:par>
                        <p:par>
                          <p:cTn id="26" fill="hold">
                            <p:stCondLst>
                              <p:cond delay="2000"/>
                            </p:stCondLst>
                            <p:childTnLst>
                              <p:par>
                                <p:cTn id="27" presetID="8"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01424"/>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dirty="0" err="1" smtClean="0">
                <a:latin typeface="Footlight MT Light" pitchFamily="18" charset="0"/>
              </a:rPr>
              <a:t>Jika</a:t>
            </a:r>
            <a:r>
              <a:rPr lang="en-US" sz="2400" b="1" dirty="0" smtClean="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PERUBAHAN &amp; INFORMASI TAMBAHAN, </a:t>
            </a:r>
            <a:r>
              <a:rPr lang="en-US" sz="2400" b="1" dirty="0" err="1">
                <a:latin typeface="Footlight MT Light" pitchFamily="18" charset="0"/>
              </a:rPr>
              <a:t>mengenai</a:t>
            </a:r>
            <a:r>
              <a:rPr lang="en-US" sz="4000" b="1" dirty="0">
                <a:solidFill>
                  <a:srgbClr val="FFFF00"/>
                </a:solidFill>
                <a:latin typeface="Footlight MT Light" pitchFamily="18" charset="0"/>
                <a:ea typeface="Calibri" pitchFamily="34" charset="0"/>
                <a:cs typeface="Times New Roman" pitchFamily="18" charset="0"/>
              </a:rPr>
              <a:t> </a:t>
            </a:r>
            <a:r>
              <a:rPr lang="en-US" sz="2800" b="1" dirty="0">
                <a:solidFill>
                  <a:srgbClr val="FFFF00"/>
                </a:solidFill>
                <a:latin typeface="Footlight MT Light" pitchFamily="18" charset="0"/>
                <a:ea typeface="Calibri" pitchFamily="34" charset="0"/>
                <a:cs typeface="Times New Roman" pitchFamily="18" charset="0"/>
              </a:rPr>
              <a:t>IN</a:t>
            </a:r>
            <a:r>
              <a:rPr lang="en-US" b="1" dirty="0">
                <a:solidFill>
                  <a:srgbClr val="FFFF00"/>
                </a:solidFill>
                <a:latin typeface="Footlight MT Light" pitchFamily="18" charset="0"/>
                <a:ea typeface="Calibri" pitchFamily="34" charset="0"/>
                <a:cs typeface="Times New Roman" pitchFamily="18" charset="0"/>
              </a:rPr>
              <a:t>SIDE</a:t>
            </a:r>
            <a:r>
              <a:rPr lang="en-US" sz="2400" b="1" dirty="0">
                <a:latin typeface="Footlight MT Light" pitchFamily="18" charset="0"/>
              </a:rPr>
              <a:t>  </a:t>
            </a:r>
            <a:r>
              <a:rPr lang="en-US" sz="2400" b="1" dirty="0" err="1">
                <a:latin typeface="Footlight MT Light" pitchFamily="18" charset="0"/>
              </a:rPr>
              <a:t>akan</a:t>
            </a:r>
            <a:r>
              <a:rPr lang="en-US" sz="2400" b="1" dirty="0">
                <a:latin typeface="Footlight MT Light" pitchFamily="18" charset="0"/>
              </a:rPr>
              <a:t> </a:t>
            </a:r>
            <a:r>
              <a:rPr lang="en-US" sz="2400" b="1" dirty="0" err="1">
                <a:latin typeface="Footlight MT Light" pitchFamily="18" charset="0"/>
              </a:rPr>
              <a:t>segera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Seluruh</a:t>
            </a:r>
            <a:r>
              <a:rPr lang="en-US" sz="2400" b="1" dirty="0">
                <a:latin typeface="Footlight MT Light" pitchFamily="18" charset="0"/>
              </a:rPr>
              <a:t> Resident </a:t>
            </a:r>
            <a:r>
              <a:rPr lang="en-US" sz="2400" b="1" dirty="0" err="1">
                <a:latin typeface="Footlight MT Light" pitchFamily="18" charset="0"/>
              </a:rPr>
              <a:t>di</a:t>
            </a:r>
            <a:r>
              <a:rPr lang="en-US" sz="2400" b="1" dirty="0">
                <a:latin typeface="Footlight MT Light" pitchFamily="18" charset="0"/>
              </a:rPr>
              <a:t> </a:t>
            </a:r>
            <a:r>
              <a:rPr lang="en-US" sz="2400" b="1" dirty="0" err="1">
                <a:latin typeface="Footlight MT Light" pitchFamily="18" charset="0"/>
              </a:rPr>
              <a:t>mohon</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selalu</a:t>
            </a:r>
            <a:r>
              <a:rPr lang="en-US" sz="2400" b="1" dirty="0">
                <a:latin typeface="Footlight MT Light" pitchFamily="18" charset="0"/>
              </a:rPr>
              <a:t> </a:t>
            </a:r>
            <a:r>
              <a:rPr lang="en-US" sz="2400" b="1" dirty="0" err="1">
                <a:latin typeface="Footlight MT Light" pitchFamily="18" charset="0"/>
              </a:rPr>
              <a:t>melihat</a:t>
            </a:r>
            <a:r>
              <a:rPr lang="en-US" sz="2400" b="1" dirty="0">
                <a:latin typeface="Footlight MT Light" pitchFamily="18" charset="0"/>
              </a:rPr>
              <a:t> Resident Info TV Channel </a:t>
            </a:r>
            <a:r>
              <a:rPr lang="en-US" sz="2400" b="1" dirty="0" err="1">
                <a:latin typeface="Footlight MT Light" pitchFamily="18" charset="0"/>
              </a:rPr>
              <a:t>ini</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Keluhan</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Ide-ide</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kebaikan</a:t>
            </a:r>
            <a:r>
              <a:rPr lang="en-US" sz="2400" b="1" dirty="0">
                <a:latin typeface="Footlight MT Light" pitchFamily="18" charset="0"/>
              </a:rPr>
              <a:t> </a:t>
            </a:r>
            <a:r>
              <a:rPr lang="en-US" sz="2400" b="1" dirty="0" err="1">
                <a:latin typeface="Footlight MT Light" pitchFamily="18" charset="0"/>
              </a:rPr>
              <a:t>bersama</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menyurati</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menghubungi</a:t>
            </a:r>
            <a:r>
              <a:rPr lang="en-US" sz="2400" b="1" dirty="0">
                <a:latin typeface="Footlight MT Light" pitchFamily="18" charset="0"/>
              </a:rPr>
              <a:t> Tenant Relations, Assistant Manager  </a:t>
            </a:r>
            <a:r>
              <a:rPr lang="en-US" sz="2400" b="1" dirty="0" err="1">
                <a:latin typeface="Footlight MT Light" pitchFamily="18" charset="0"/>
              </a:rPr>
              <a:t>atau</a:t>
            </a:r>
            <a:r>
              <a:rPr lang="en-US" sz="2400" b="1" dirty="0">
                <a:latin typeface="Footlight MT Light" pitchFamily="18" charset="0"/>
              </a:rPr>
              <a:t> General Manager </a:t>
            </a:r>
            <a:r>
              <a:rPr lang="en-US" sz="2400" b="1" dirty="0" err="1">
                <a:latin typeface="Footlight MT Light" pitchFamily="18" charset="0"/>
              </a:rPr>
              <a:t>langsung</a:t>
            </a:r>
            <a:r>
              <a:rPr lang="en-US" sz="2400" b="1" dirty="0">
                <a:latin typeface="Footlight MT Light" pitchFamily="18" charset="0"/>
              </a:rPr>
              <a:t>. </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hal</a:t>
            </a:r>
            <a:r>
              <a:rPr lang="en-US" sz="2400" b="1" dirty="0">
                <a:latin typeface="Footlight MT Light" pitchFamily="18" charset="0"/>
              </a:rPr>
              <a:t> yang </a:t>
            </a:r>
            <a:r>
              <a:rPr lang="en-US" sz="2400" b="1" dirty="0" err="1">
                <a:latin typeface="Footlight MT Light" pitchFamily="18" charset="0"/>
              </a:rPr>
              <a:t>belum</a:t>
            </a:r>
            <a:r>
              <a:rPr lang="en-US" sz="2400" b="1" dirty="0">
                <a:latin typeface="Footlight MT Light" pitchFamily="18" charset="0"/>
              </a:rPr>
              <a:t> </a:t>
            </a:r>
            <a:r>
              <a:rPr lang="en-US" sz="2400" b="1" dirty="0" err="1">
                <a:latin typeface="Footlight MT Light" pitchFamily="18" charset="0"/>
              </a:rPr>
              <a:t>jelas</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yang </a:t>
            </a:r>
            <a:r>
              <a:rPr lang="en-US" sz="2400" b="1" dirty="0" err="1">
                <a:latin typeface="Footlight MT Light" pitchFamily="18" charset="0"/>
              </a:rPr>
              <a:t>ingin</a:t>
            </a:r>
            <a:r>
              <a:rPr lang="en-US" sz="2400" b="1" dirty="0">
                <a:latin typeface="Footlight MT Light" pitchFamily="18" charset="0"/>
              </a:rPr>
              <a:t> </a:t>
            </a:r>
            <a:r>
              <a:rPr lang="en-US" sz="2400" b="1" dirty="0" err="1">
                <a:latin typeface="Footlight MT Light" pitchFamily="18" charset="0"/>
              </a:rPr>
              <a:t>ditanyakan</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bertanya</a:t>
            </a:r>
            <a:r>
              <a:rPr lang="en-US" sz="2400" b="1" dirty="0">
                <a:latin typeface="Footlight MT Light" pitchFamily="18" charset="0"/>
              </a:rPr>
              <a:t> LANGSUNG, </a:t>
            </a:r>
            <a:r>
              <a:rPr lang="en-US" sz="2400" b="1" dirty="0" err="1">
                <a:latin typeface="Footlight MT Light" pitchFamily="18" charset="0"/>
              </a:rPr>
              <a:t>karena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24 JAM</a:t>
            </a:r>
            <a:r>
              <a:rPr lang="en-US" sz="2400" b="1" dirty="0" smtClean="0">
                <a:latin typeface="Footlight MT Light" pitchFamily="18" charset="0"/>
              </a:rPr>
              <a:t>.  </a:t>
            </a:r>
            <a:endParaRPr lang="en-US" sz="2400" b="1" dirty="0">
              <a:latin typeface="Footlight MT Light" pitchFamily="18" charset="0"/>
            </a:endParaRPr>
          </a:p>
          <a:p>
            <a:pPr marL="342900" indent="-342900" algn="r"/>
            <a:endParaRPr lang="en-US" sz="2400" dirty="0">
              <a:latin typeface="Brush Script Std" pitchFamily="50" charset="0"/>
            </a:endParaRPr>
          </a:p>
          <a:p>
            <a:pPr marL="342900" indent="-342900" algn="r"/>
            <a:r>
              <a:rPr lang="en-US" sz="2400" dirty="0">
                <a:latin typeface="Brush Script Std" pitchFamily="50" charset="0"/>
              </a:rPr>
              <a:t>Condominium Management </a:t>
            </a:r>
          </a:p>
          <a:p>
            <a:pPr marL="342900" indent="-342900"/>
            <a:endParaRPr lang="en-US" sz="2400" b="1" dirty="0">
              <a:latin typeface="Footlight MT Light" pitchFamily="18" charset="0"/>
            </a:endParaRPr>
          </a:p>
        </p:txBody>
      </p:sp>
    </p:spTree>
  </p:cSld>
  <p:clrMapOvr>
    <a:masterClrMapping/>
  </p:clrMapOvr>
  <p:transition spd="slow" advClick="0" advTm="4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1459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(Mei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990600"/>
            <a:ext cx="8305800" cy="4493538"/>
          </a:xfrm>
          <a:prstGeom prst="rect">
            <a:avLst/>
          </a:prstGeom>
          <a:noFill/>
          <a:ln w="9525">
            <a:noFill/>
            <a:miter lim="800000"/>
            <a:headEnd/>
            <a:tailEnd/>
          </a:ln>
        </p:spPr>
        <p:txBody>
          <a:bodyPr wrap="square">
            <a:spAutoFit/>
          </a:bodyPr>
          <a:lstStyle/>
          <a:p>
            <a:pPr>
              <a:defRPr/>
            </a:pPr>
            <a:endParaRPr lang="en-US" sz="2400" u="sng" dirty="0" smtClean="0">
              <a:latin typeface="Brush Script Std" pitchFamily="50" charset="0"/>
            </a:endParaRPr>
          </a:p>
          <a:p>
            <a:pPr>
              <a:defRPr/>
            </a:pPr>
            <a:endParaRPr lang="en-US" dirty="0" smtClean="0"/>
          </a:p>
          <a:p>
            <a:pPr>
              <a:defRPr/>
            </a:pPr>
            <a:r>
              <a:rPr lang="en-US" sz="2000" b="1" u="sng" dirty="0" smtClean="0"/>
              <a:t>Info INSIDE </a:t>
            </a:r>
            <a:r>
              <a:rPr lang="en-US" sz="2000" b="1" u="sng" dirty="0" err="1" smtClean="0"/>
              <a:t>bulan</a:t>
            </a:r>
            <a:r>
              <a:rPr lang="en-US" sz="2000" b="1" u="sng" dirty="0" smtClean="0"/>
              <a:t> </a:t>
            </a:r>
            <a:r>
              <a:rPr lang="en-US" sz="2000" b="1" u="sng" dirty="0" err="1" smtClean="0"/>
              <a:t>sebelumnya</a:t>
            </a:r>
            <a:endParaRPr lang="en-US" sz="2000" b="1" u="sng" dirty="0" smtClean="0"/>
          </a:p>
          <a:p>
            <a:pPr>
              <a:defRPr/>
            </a:pPr>
            <a:r>
              <a:rPr lang="en-US" sz="2000" b="1" u="sng" dirty="0" smtClean="0"/>
              <a:t>News of INSIDE for the past Months</a:t>
            </a:r>
          </a:p>
          <a:p>
            <a:pPr>
              <a:defRPr/>
            </a:pPr>
            <a:endParaRPr lang="en-US" sz="1000" dirty="0" smtClean="0"/>
          </a:p>
          <a:p>
            <a:pPr>
              <a:defRPr/>
            </a:pPr>
            <a:r>
              <a:rPr lang="en-US" sz="2000" dirty="0" err="1" smtClean="0"/>
              <a:t>Untuk</a:t>
            </a:r>
            <a:r>
              <a:rPr lang="en-US" sz="2000" dirty="0" smtClean="0"/>
              <a:t> info INSIDE yang </a:t>
            </a:r>
            <a:r>
              <a:rPr lang="en-US" sz="2000" dirty="0" err="1" smtClean="0"/>
              <a:t>di</a:t>
            </a:r>
            <a:r>
              <a:rPr lang="en-US" sz="2000" dirty="0" smtClean="0"/>
              <a:t> </a:t>
            </a:r>
            <a:r>
              <a:rPr lang="en-US" sz="2000" dirty="0" err="1" smtClean="0"/>
              <a:t>tampilkan</a:t>
            </a:r>
            <a:r>
              <a:rPr lang="en-US" sz="2000" dirty="0" smtClean="0"/>
              <a:t> </a:t>
            </a:r>
            <a:r>
              <a:rPr lang="en-US" sz="2000" dirty="0" err="1" smtClean="0"/>
              <a:t>di</a:t>
            </a:r>
            <a:r>
              <a:rPr lang="en-US" sz="2000" dirty="0" smtClean="0"/>
              <a:t> Resident Info TV Channel </a:t>
            </a:r>
            <a:r>
              <a:rPr lang="en-US" sz="2000" dirty="0" err="1" smtClean="0"/>
              <a:t>pada</a:t>
            </a:r>
            <a:r>
              <a:rPr lang="en-US" sz="2000" dirty="0" smtClean="0"/>
              <a:t> </a:t>
            </a:r>
            <a:r>
              <a:rPr lang="en-US" sz="2000" dirty="0" err="1" smtClean="0"/>
              <a:t>bulan-bulan</a:t>
            </a:r>
            <a:r>
              <a:rPr lang="en-US" sz="2000" dirty="0" smtClean="0"/>
              <a:t> </a:t>
            </a:r>
            <a:r>
              <a:rPr lang="en-US" sz="2000" dirty="0" err="1" smtClean="0"/>
              <a:t>sebelumnya</a:t>
            </a:r>
            <a:r>
              <a:rPr lang="en-US" sz="2000" dirty="0" smtClean="0"/>
              <a:t>, </a:t>
            </a:r>
            <a:r>
              <a:rPr lang="en-US" sz="2000" dirty="0" err="1" smtClean="0"/>
              <a:t>dapat</a:t>
            </a:r>
            <a:r>
              <a:rPr lang="en-US" sz="2000" dirty="0" smtClean="0"/>
              <a:t> </a:t>
            </a:r>
            <a:r>
              <a:rPr lang="en-US" sz="2000" dirty="0" err="1" smtClean="0"/>
              <a:t>dilihat</a:t>
            </a:r>
            <a:r>
              <a:rPr lang="en-US" sz="2000" dirty="0" smtClean="0"/>
              <a:t> </a:t>
            </a:r>
            <a:r>
              <a:rPr lang="en-US" sz="2000" dirty="0" err="1" smtClean="0"/>
              <a:t>kembali</a:t>
            </a:r>
            <a:r>
              <a:rPr lang="en-US" sz="2000" dirty="0" smtClean="0"/>
              <a:t> </a:t>
            </a:r>
            <a:r>
              <a:rPr lang="en-US" sz="2000" dirty="0" err="1" smtClean="0"/>
              <a:t>di</a:t>
            </a:r>
            <a:r>
              <a:rPr lang="en-US" sz="2000" dirty="0" smtClean="0"/>
              <a:t> </a:t>
            </a:r>
            <a:r>
              <a:rPr lang="en-US" sz="2000" u="sng" dirty="0" smtClean="0">
                <a:solidFill>
                  <a:schemeClr val="accent5">
                    <a:lumMod val="60000"/>
                    <a:lumOff val="40000"/>
                  </a:schemeClr>
                </a:solidFill>
              </a:rPr>
              <a:t>www.cambridge.co.id</a:t>
            </a:r>
          </a:p>
          <a:p>
            <a:pPr>
              <a:defRPr/>
            </a:pPr>
            <a:r>
              <a:rPr lang="en-US" sz="2000" dirty="0" err="1" smtClean="0">
                <a:solidFill>
                  <a:srgbClr val="FFFF00"/>
                </a:solidFill>
              </a:rPr>
              <a:t>Terutama</a:t>
            </a:r>
            <a:r>
              <a:rPr lang="en-US" sz="2000" dirty="0" smtClean="0">
                <a:solidFill>
                  <a:srgbClr val="FFFF00"/>
                </a:solidFill>
              </a:rPr>
              <a:t> </a:t>
            </a:r>
            <a:r>
              <a:rPr lang="en-US" sz="2000" dirty="0" err="1" smtClean="0">
                <a:solidFill>
                  <a:srgbClr val="FFFF00"/>
                </a:solidFill>
              </a:rPr>
              <a:t>bagi</a:t>
            </a:r>
            <a:r>
              <a:rPr lang="en-US" sz="2000" dirty="0" smtClean="0">
                <a:solidFill>
                  <a:srgbClr val="FFFF00"/>
                </a:solidFill>
              </a:rPr>
              <a:t> Resident </a:t>
            </a:r>
            <a:r>
              <a:rPr lang="en-US" sz="2000" dirty="0" err="1" smtClean="0">
                <a:solidFill>
                  <a:srgbClr val="FFFF00"/>
                </a:solidFill>
              </a:rPr>
              <a:t>baru</a:t>
            </a:r>
            <a:r>
              <a:rPr lang="en-US" sz="2000" dirty="0" smtClean="0">
                <a:solidFill>
                  <a:srgbClr val="FFFF00"/>
                </a:solidFill>
              </a:rPr>
              <a:t>, </a:t>
            </a:r>
            <a:r>
              <a:rPr lang="en-US" sz="2000" dirty="0" err="1" smtClean="0">
                <a:solidFill>
                  <a:srgbClr val="FFFF00"/>
                </a:solidFill>
              </a:rPr>
              <a:t>diwajibkan</a:t>
            </a:r>
            <a:r>
              <a:rPr lang="en-US" sz="2000" dirty="0" smtClean="0">
                <a:solidFill>
                  <a:srgbClr val="FFFF00"/>
                </a:solidFill>
              </a:rPr>
              <a:t> </a:t>
            </a:r>
            <a:r>
              <a:rPr lang="en-US" sz="2000" dirty="0" err="1" smtClean="0">
                <a:solidFill>
                  <a:srgbClr val="FFFF00"/>
                </a:solidFill>
              </a:rPr>
              <a:t>untuk</a:t>
            </a:r>
            <a:r>
              <a:rPr lang="en-US" sz="2000" dirty="0" smtClean="0">
                <a:solidFill>
                  <a:srgbClr val="FFFF00"/>
                </a:solidFill>
              </a:rPr>
              <a:t> </a:t>
            </a:r>
            <a:r>
              <a:rPr lang="en-US" sz="2000" dirty="0" err="1" smtClean="0">
                <a:solidFill>
                  <a:srgbClr val="FFFF00"/>
                </a:solidFill>
              </a:rPr>
              <a:t>membaca</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memahaminya</a:t>
            </a:r>
            <a:r>
              <a:rPr lang="en-US" sz="2000" dirty="0" smtClean="0">
                <a:solidFill>
                  <a:srgbClr val="FFFF00"/>
                </a:solidFill>
              </a:rPr>
              <a:t> </a:t>
            </a:r>
            <a:r>
              <a:rPr lang="en-US" sz="2000" dirty="0" err="1" smtClean="0">
                <a:solidFill>
                  <a:srgbClr val="FFFF00"/>
                </a:solidFill>
              </a:rPr>
              <a:t>serta</a:t>
            </a:r>
            <a:r>
              <a:rPr lang="en-US" sz="2000" dirty="0" smtClean="0">
                <a:solidFill>
                  <a:srgbClr val="FFFF00"/>
                </a:solidFill>
              </a:rPr>
              <a:t> </a:t>
            </a:r>
            <a:r>
              <a:rPr lang="en-US" sz="2000" dirty="0" err="1" smtClean="0">
                <a:solidFill>
                  <a:srgbClr val="FFFF00"/>
                </a:solidFill>
              </a:rPr>
              <a:t>mensosialisasikan</a:t>
            </a:r>
            <a:r>
              <a:rPr lang="en-US" sz="2000" dirty="0" smtClean="0">
                <a:solidFill>
                  <a:srgbClr val="FFFF00"/>
                </a:solidFill>
              </a:rPr>
              <a:t> </a:t>
            </a:r>
            <a:r>
              <a:rPr lang="en-US" sz="2000" dirty="0" err="1" smtClean="0">
                <a:solidFill>
                  <a:srgbClr val="FFFF00"/>
                </a:solidFill>
              </a:rPr>
              <a:t>kepada</a:t>
            </a:r>
            <a:r>
              <a:rPr lang="en-US" sz="2000" dirty="0" smtClean="0">
                <a:solidFill>
                  <a:srgbClr val="FFFF00"/>
                </a:solidFill>
              </a:rPr>
              <a:t> </a:t>
            </a:r>
            <a:r>
              <a:rPr lang="en-US" sz="2000" dirty="0" err="1" smtClean="0">
                <a:solidFill>
                  <a:srgbClr val="FFFF00"/>
                </a:solidFill>
              </a:rPr>
              <a:t>seluruh</a:t>
            </a:r>
            <a:r>
              <a:rPr lang="en-US" sz="2000" dirty="0" smtClean="0">
                <a:solidFill>
                  <a:srgbClr val="FFFF00"/>
                </a:solidFill>
              </a:rPr>
              <a:t> </a:t>
            </a:r>
            <a:r>
              <a:rPr lang="en-US" sz="2000" dirty="0" err="1" smtClean="0">
                <a:solidFill>
                  <a:srgbClr val="FFFF00"/>
                </a:solidFill>
              </a:rPr>
              <a:t>keluarga</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pekerja-pekerjanya</a:t>
            </a:r>
            <a:r>
              <a:rPr lang="en-US" sz="2000" dirty="0" smtClean="0">
                <a:solidFill>
                  <a:srgbClr val="FFFF00"/>
                </a:solidFill>
              </a:rPr>
              <a:t>.  </a:t>
            </a:r>
          </a:p>
          <a:p>
            <a:pPr>
              <a:defRPr/>
            </a:pPr>
            <a:endParaRPr lang="en-US" sz="2000" dirty="0" smtClean="0">
              <a:solidFill>
                <a:srgbClr val="FFFF00"/>
              </a:solidFill>
            </a:endParaRPr>
          </a:p>
          <a:p>
            <a:pPr>
              <a:defRPr/>
            </a:pPr>
            <a:endParaRPr lang="en-US" sz="2000" dirty="0" smtClean="0">
              <a:solidFill>
                <a:srgbClr val="FFFF00"/>
              </a:solidFill>
            </a:endParaRPr>
          </a:p>
          <a:p>
            <a:pPr>
              <a:defRPr/>
            </a:pPr>
            <a:endParaRPr lang="en-US" sz="2400" dirty="0" smtClean="0"/>
          </a:p>
          <a:p>
            <a:pPr>
              <a:defRPr/>
            </a:pPr>
            <a:endParaRPr lang="en-US" sz="800" dirty="0" smtClean="0"/>
          </a:p>
          <a:p>
            <a:pPr>
              <a:defRPr/>
            </a:pPr>
            <a:endParaRPr lang="en-US" sz="400" b="1" dirty="0" smtClean="0"/>
          </a:p>
          <a:p>
            <a:pPr>
              <a:defRPr/>
            </a:pPr>
            <a:endParaRPr lang="en-US" dirty="0" smtClean="0"/>
          </a:p>
        </p:txBody>
      </p:sp>
      <p:sp>
        <p:nvSpPr>
          <p:cNvPr id="11" name="Rectangle 10"/>
          <p:cNvSpPr/>
          <p:nvPr/>
        </p:nvSpPr>
        <p:spPr>
          <a:xfrm>
            <a:off x="533400" y="4038600"/>
            <a:ext cx="8305800" cy="1631216"/>
          </a:xfrm>
          <a:prstGeom prst="rect">
            <a:avLst/>
          </a:prstGeom>
        </p:spPr>
        <p:txBody>
          <a:bodyPr wrap="square">
            <a:spAutoFit/>
          </a:bodyPr>
          <a:lstStyle/>
          <a:p>
            <a:pPr>
              <a:defRPr/>
            </a:pPr>
            <a:r>
              <a:rPr lang="en-US" sz="2000" dirty="0" smtClean="0"/>
              <a:t>Please visit our website : </a:t>
            </a:r>
            <a:r>
              <a:rPr lang="en-US" sz="2000" u="sng" dirty="0" smtClean="0">
                <a:solidFill>
                  <a:schemeClr val="accent5">
                    <a:lumMod val="60000"/>
                    <a:lumOff val="40000"/>
                  </a:schemeClr>
                </a:solidFill>
              </a:rPr>
              <a:t>www.cambridge.co.id</a:t>
            </a:r>
            <a:endParaRPr lang="en-US" sz="2000" dirty="0" smtClean="0"/>
          </a:p>
          <a:p>
            <a:pPr>
              <a:defRPr/>
            </a:pPr>
            <a:r>
              <a:rPr lang="en-US" sz="2000" dirty="0" smtClean="0"/>
              <a:t>To see all the news of INSIDE for the past months.</a:t>
            </a:r>
            <a:endParaRPr lang="en-US" sz="2000" dirty="0" smtClean="0">
              <a:solidFill>
                <a:srgbClr val="FFFF00"/>
              </a:solidFill>
            </a:endParaRPr>
          </a:p>
          <a:p>
            <a:pPr>
              <a:defRPr/>
            </a:pPr>
            <a:r>
              <a:rPr lang="en-US" sz="2000" dirty="0" smtClean="0">
                <a:solidFill>
                  <a:srgbClr val="FFFF00"/>
                </a:solidFill>
              </a:rPr>
              <a:t>Especially for the New Resident, you are require to read and to update the previous news which are very Important for you, your family member and your Worker to know.</a:t>
            </a:r>
            <a:endParaRPr lang="id-ID" sz="2000" dirty="0"/>
          </a:p>
        </p:txBody>
      </p:sp>
    </p:spTree>
  </p:cSld>
  <p:clrMapOvr>
    <a:masterClrMapping/>
  </p:clrMapOvr>
  <p:transition spd="slow" advClick="0" advTm="2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3000" fill="hold"/>
                                        <p:tgtEl>
                                          <p:spTgt spid="31750"/>
                                        </p:tgtEl>
                                        <p:attrNameLst>
                                          <p:attrName>ppt_x</p:attrName>
                                        </p:attrNameLst>
                                      </p:cBhvr>
                                      <p:tavLst>
                                        <p:tav tm="0">
                                          <p:val>
                                            <p:strVal val="#ppt_x"/>
                                          </p:val>
                                        </p:tav>
                                        <p:tav tm="100000">
                                          <p:val>
                                            <p:strVal val="#ppt_x"/>
                                          </p:val>
                                        </p:tav>
                                      </p:tavLst>
                                    </p:anim>
                                    <p:anim calcmode="lin" valueType="num">
                                      <p:cBhvr additive="base">
                                        <p:cTn id="8" dur="3000" fill="hold"/>
                                        <p:tgtEl>
                                          <p:spTgt spid="3175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ppt_x"/>
                                          </p:val>
                                        </p:tav>
                                        <p:tav tm="100000">
                                          <p:val>
                                            <p:strVal val="#ppt_x"/>
                                          </p:val>
                                        </p:tav>
                                      </p:tavLst>
                                    </p:anim>
                                    <p:anim calcmode="lin" valueType="num">
                                      <p:cBhvr additive="base">
                                        <p:cTn id="12"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pic>
        <p:nvPicPr>
          <p:cNvPr id="29" name="Picture 28" descr="http://3.bp.blogspot.com/_HtW_SPtpj0c/TLFVC8kb3yI/AAAAAAAAAGM/AAzGYbO6gP4/s320/Buddha%5B1%5D.jpg">
            <a:hlinkClick r:id="rId2"/>
          </p:cNvPr>
          <p:cNvPicPr/>
          <p:nvPr/>
        </p:nvPicPr>
        <p:blipFill>
          <a:blip r:embed="rId3" cstate="print"/>
          <a:srcRect/>
          <a:stretch>
            <a:fillRect/>
          </a:stretch>
        </p:blipFill>
        <p:spPr bwMode="auto">
          <a:xfrm>
            <a:off x="7867672" y="4929198"/>
            <a:ext cx="1419236" cy="215266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8" name="Picture 27" descr="http://3.bp.blogspot.com/_HtW_SPtpj0c/TLFVC8kb3yI/AAAAAAAAAGM/AAzGYbO6gP4/s320/Buddha%5B1%5D.jpg">
            <a:hlinkClick r:id="rId2"/>
          </p:cNvPr>
          <p:cNvPicPr/>
          <p:nvPr/>
        </p:nvPicPr>
        <p:blipFill>
          <a:blip r:embed="rId3" cstate="print"/>
          <a:srcRect/>
          <a:stretch>
            <a:fillRect/>
          </a:stretch>
        </p:blipFill>
        <p:spPr bwMode="auto">
          <a:xfrm>
            <a:off x="6786578" y="4400560"/>
            <a:ext cx="1704988" cy="252890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7" name="Picture 26" descr="http://3.bp.blogspot.com/_HtW_SPtpj0c/TLFVC8kb3yI/AAAAAAAAAGM/AAzGYbO6gP4/s320/Buddha%5B1%5D.jpg">
            <a:hlinkClick r:id="rId2"/>
          </p:cNvPr>
          <p:cNvPicPr/>
          <p:nvPr/>
        </p:nvPicPr>
        <p:blipFill>
          <a:blip r:embed="rId3" cstate="print"/>
          <a:srcRect/>
          <a:stretch>
            <a:fillRect/>
          </a:stretch>
        </p:blipFill>
        <p:spPr bwMode="auto">
          <a:xfrm>
            <a:off x="5429256" y="4000504"/>
            <a:ext cx="2062178" cy="294800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6" name="Picture 25" descr="http://3.bp.blogspot.com/_HtW_SPtpj0c/TLFVC8kb3yI/AAAAAAAAAGM/AAzGYbO6gP4/s320/Buddha%5B1%5D.jpg">
            <a:hlinkClick r:id="rId2"/>
          </p:cNvPr>
          <p:cNvPicPr/>
          <p:nvPr/>
        </p:nvPicPr>
        <p:blipFill>
          <a:blip r:embed="rId3" cstate="print"/>
          <a:srcRect/>
          <a:stretch>
            <a:fillRect/>
          </a:stretch>
        </p:blipFill>
        <p:spPr bwMode="auto">
          <a:xfrm>
            <a:off x="3786182" y="3500438"/>
            <a:ext cx="2419368" cy="329567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5" name="Picture 24" descr="http://3.bp.blogspot.com/_HtW_SPtpj0c/TLFVC8kb3yI/AAAAAAAAAGM/AAzGYbO6gP4/s320/Buddha%5B1%5D.jpg">
            <a:hlinkClick r:id="rId2"/>
          </p:cNvPr>
          <p:cNvPicPr/>
          <p:nvPr/>
        </p:nvPicPr>
        <p:blipFill>
          <a:blip r:embed="rId3" cstate="print"/>
          <a:srcRect/>
          <a:stretch>
            <a:fillRect/>
          </a:stretch>
        </p:blipFill>
        <p:spPr bwMode="auto">
          <a:xfrm>
            <a:off x="1938318" y="2990848"/>
            <a:ext cx="2705120" cy="358142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sp>
        <p:nvSpPr>
          <p:cNvPr id="13" name="Rectangle 12"/>
          <p:cNvSpPr/>
          <p:nvPr/>
        </p:nvSpPr>
        <p:spPr>
          <a:xfrm>
            <a:off x="357190" y="435944"/>
            <a:ext cx="8358214" cy="2492990"/>
          </a:xfrm>
          <a:prstGeom prst="rect">
            <a:avLst/>
          </a:prstGeom>
        </p:spPr>
        <p:txBody>
          <a:bodyPr wrap="square">
            <a:spAutoFit/>
          </a:bodyPr>
          <a:lstStyle/>
          <a:p>
            <a:pPr algn="r" fontAlgn="auto">
              <a:spcBef>
                <a:spcPts val="0"/>
              </a:spcBef>
              <a:spcAft>
                <a:spcPts val="0"/>
              </a:spcAft>
            </a:pPr>
            <a:r>
              <a:rPr lang="id-ID" sz="2400" b="1" dirty="0" smtClean="0">
                <a:solidFill>
                  <a:srgbClr val="FFFF00"/>
                </a:solidFill>
                <a:latin typeface="Trebuchet MS"/>
              </a:rPr>
              <a:t>Namo Tassa Bhagavato Arahato Sammāsambuddhassa</a:t>
            </a:r>
            <a:endParaRPr lang="id-ID" sz="2400" dirty="0" smtClean="0">
              <a:solidFill>
                <a:srgbClr val="FFFF00"/>
              </a:solidFill>
              <a:latin typeface="Trebuchet MS"/>
            </a:endParaRPr>
          </a:p>
          <a:p>
            <a:pPr algn="r" fontAlgn="auto">
              <a:spcBef>
                <a:spcPts val="0"/>
              </a:spcBef>
              <a:spcAft>
                <a:spcPts val="0"/>
              </a:spcAft>
            </a:pPr>
            <a:endParaRPr lang="en-US" sz="400" b="1" i="1" dirty="0" smtClean="0">
              <a:solidFill>
                <a:srgbClr val="F9B639">
                  <a:lumMod val="40000"/>
                  <a:lumOff val="60000"/>
                </a:srgbClr>
              </a:solidFill>
              <a:latin typeface="Trebuchet MS"/>
            </a:endParaRPr>
          </a:p>
          <a:p>
            <a:pPr algn="r" fontAlgn="auto">
              <a:spcBef>
                <a:spcPts val="0"/>
              </a:spcBef>
              <a:spcAft>
                <a:spcPts val="0"/>
              </a:spcAft>
            </a:pPr>
            <a:r>
              <a:rPr lang="en-US" sz="2000" i="1" dirty="0" err="1" smtClean="0">
                <a:solidFill>
                  <a:srgbClr val="B13F9A">
                    <a:lumMod val="20000"/>
                    <a:lumOff val="80000"/>
                  </a:srgbClr>
                </a:solidFill>
                <a:latin typeface="Trebuchet MS"/>
              </a:rPr>
              <a:t>Kelahiran</a:t>
            </a:r>
            <a:r>
              <a:rPr lang="en-US" sz="2000" i="1" dirty="0" smtClean="0">
                <a:solidFill>
                  <a:srgbClr val="B13F9A">
                    <a:lumMod val="20000"/>
                    <a:lumOff val="80000"/>
                  </a:srgbClr>
                </a:solidFill>
                <a:latin typeface="Trebuchet MS"/>
              </a:rPr>
              <a:t> Para Buddha </a:t>
            </a: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p>
          <a:p>
            <a:pPr algn="r" fontAlgn="auto">
              <a:spcBef>
                <a:spcPts val="0"/>
              </a:spcBef>
              <a:spcAft>
                <a:spcPts val="0"/>
              </a:spcAft>
            </a:pPr>
            <a:r>
              <a:rPr lang="en-US" sz="2000" i="1" dirty="0" err="1" smtClean="0">
                <a:solidFill>
                  <a:srgbClr val="B13F9A">
                    <a:lumMod val="20000"/>
                    <a:lumOff val="80000"/>
                  </a:srgbClr>
                </a:solidFill>
                <a:latin typeface="Trebuchet MS"/>
              </a:rPr>
              <a:t>Pembabaran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Ajaran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Benar</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p>
          <a:p>
            <a:pPr algn="r" fontAlgn="auto">
              <a:spcBef>
                <a:spcPts val="0"/>
              </a:spcBef>
              <a:spcAft>
                <a:spcPts val="0"/>
              </a:spcAft>
            </a:pPr>
            <a:r>
              <a:rPr lang="en-US" sz="2000" i="1" dirty="0" err="1" smtClean="0">
                <a:solidFill>
                  <a:srgbClr val="B13F9A">
                    <a:lumMod val="20000"/>
                    <a:lumOff val="80000"/>
                  </a:srgbClr>
                </a:solidFill>
                <a:latin typeface="Trebuchet MS"/>
              </a:rPr>
              <a:t>Persatuan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Sangha</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p>
          <a:p>
            <a:pPr algn="r" fontAlgn="auto">
              <a:spcBef>
                <a:spcPts val="0"/>
              </a:spcBef>
              <a:spcAft>
                <a:spcPts val="0"/>
              </a:spcAft>
            </a:pPr>
            <a:r>
              <a:rPr lang="en-US" sz="2000" i="1" dirty="0" smtClean="0">
                <a:solidFill>
                  <a:srgbClr val="B13F9A">
                    <a:lumMod val="20000"/>
                    <a:lumOff val="80000"/>
                  </a:srgbClr>
                </a:solidFill>
                <a:latin typeface="Trebuchet MS"/>
              </a:rPr>
              <a:t>Dan </a:t>
            </a:r>
            <a:r>
              <a:rPr lang="en-US" sz="2000" i="1" dirty="0" err="1" smtClean="0">
                <a:solidFill>
                  <a:srgbClr val="B13F9A">
                    <a:lumMod val="20000"/>
                    <a:lumOff val="80000"/>
                  </a:srgbClr>
                </a:solidFill>
                <a:latin typeface="Trebuchet MS"/>
              </a:rPr>
              <a:t>usaha</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perjuangan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mereka</a:t>
            </a:r>
            <a:r>
              <a:rPr lang="en-US" sz="2000" i="1" dirty="0" smtClean="0">
                <a:solidFill>
                  <a:srgbClr val="B13F9A">
                    <a:lumMod val="20000"/>
                    <a:lumOff val="80000"/>
                  </a:srgbClr>
                </a:solidFill>
                <a:latin typeface="Trebuchet MS"/>
              </a:rPr>
              <a:t> yang </a:t>
            </a:r>
            <a:r>
              <a:rPr lang="en-US" sz="2000" i="1" dirty="0" err="1" smtClean="0">
                <a:solidFill>
                  <a:srgbClr val="B13F9A">
                    <a:lumMod val="20000"/>
                    <a:lumOff val="80000"/>
                  </a:srgbClr>
                </a:solidFill>
                <a:latin typeface="Trebuchet MS"/>
              </a:rPr>
              <a:t>telah</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bersatu</a:t>
            </a:r>
            <a:r>
              <a:rPr lang="en-US" sz="2000" i="1" dirty="0" smtClean="0">
                <a:solidFill>
                  <a:schemeClr val="bg2"/>
                </a:solidFill>
                <a:latin typeface="Trebuchet MS"/>
              </a:rPr>
              <a:t>-</a:t>
            </a:r>
          </a:p>
          <a:p>
            <a:pPr algn="r" fontAlgn="auto">
              <a:spcBef>
                <a:spcPts val="0"/>
              </a:spcBef>
              <a:spcAft>
                <a:spcPts val="0"/>
              </a:spcAft>
            </a:pP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r>
              <a:rPr lang="en-US" sz="2000" i="1" u="sng" dirty="0" smtClean="0">
                <a:solidFill>
                  <a:srgbClr val="B13F9A">
                    <a:lumMod val="20000"/>
                    <a:lumOff val="80000"/>
                  </a:srgbClr>
                </a:solidFill>
                <a:latin typeface="Trebuchet MS"/>
              </a:rPr>
              <a:t/>
            </a:r>
            <a:br>
              <a:rPr lang="en-US" sz="2000" i="1" u="sng" dirty="0" smtClean="0">
                <a:solidFill>
                  <a:srgbClr val="B13F9A">
                    <a:lumMod val="20000"/>
                    <a:lumOff val="80000"/>
                  </a:srgbClr>
                </a:solidFill>
                <a:latin typeface="Trebuchet MS"/>
              </a:rPr>
            </a:br>
            <a:r>
              <a:rPr lang="en-US" b="1" dirty="0" smtClean="0">
                <a:solidFill>
                  <a:srgbClr val="FFFF00"/>
                </a:solidFill>
                <a:latin typeface="Trebuchet MS"/>
              </a:rPr>
              <a:t>[ </a:t>
            </a:r>
            <a:r>
              <a:rPr lang="en-US" b="1" dirty="0" err="1" smtClean="0">
                <a:solidFill>
                  <a:srgbClr val="FFFF00"/>
                </a:solidFill>
                <a:latin typeface="Trebuchet MS"/>
              </a:rPr>
              <a:t>Dhammapada</a:t>
            </a:r>
            <a:r>
              <a:rPr lang="en-US" b="1" dirty="0" smtClean="0">
                <a:solidFill>
                  <a:srgbClr val="FFFF00"/>
                </a:solidFill>
                <a:latin typeface="Trebuchet MS"/>
              </a:rPr>
              <a:t> 194]</a:t>
            </a:r>
            <a:endParaRPr lang="id-ID" b="1" dirty="0" smtClean="0">
              <a:solidFill>
                <a:srgbClr val="FFFF00"/>
              </a:solidFill>
              <a:latin typeface="Trebuchet MS"/>
            </a:endParaRPr>
          </a:p>
          <a:p>
            <a:pPr algn="r" fontAlgn="auto">
              <a:spcBef>
                <a:spcPts val="0"/>
              </a:spcBef>
              <a:spcAft>
                <a:spcPts val="0"/>
              </a:spcAft>
            </a:pPr>
            <a:endParaRPr lang="en-US" sz="400" b="1" i="1" dirty="0" smtClean="0">
              <a:solidFill>
                <a:srgbClr val="F9B639">
                  <a:lumMod val="40000"/>
                  <a:lumOff val="60000"/>
                </a:srgbClr>
              </a:solidFill>
              <a:latin typeface="Trebuchet MS"/>
            </a:endParaRPr>
          </a:p>
          <a:p>
            <a:pPr algn="r" fontAlgn="auto">
              <a:spcBef>
                <a:spcPts val="0"/>
              </a:spcBef>
              <a:spcAft>
                <a:spcPts val="0"/>
              </a:spcAft>
            </a:pPr>
            <a:endParaRPr lang="id-ID" sz="400" dirty="0" smtClean="0">
              <a:solidFill>
                <a:srgbClr val="F9B639">
                  <a:lumMod val="40000"/>
                  <a:lumOff val="60000"/>
                </a:srgbClr>
              </a:solidFill>
              <a:latin typeface="Trebuchet MS"/>
            </a:endParaRPr>
          </a:p>
        </p:txBody>
      </p:sp>
      <p:pic>
        <p:nvPicPr>
          <p:cNvPr id="24" name="Picture 23" descr="http://3.bp.blogspot.com/_HtW_SPtpj0c/TLFVC8kb3yI/AAAAAAAAAGM/AAzGYbO6gP4/s320/Buddha%5B1%5D.jpg">
            <a:hlinkClick r:id="rId2"/>
          </p:cNvPr>
          <p:cNvPicPr/>
          <p:nvPr/>
        </p:nvPicPr>
        <p:blipFill>
          <a:blip r:embed="rId3" cstate="print"/>
          <a:srcRect/>
          <a:stretch>
            <a:fillRect/>
          </a:stretch>
        </p:blipFill>
        <p:spPr bwMode="auto">
          <a:xfrm>
            <a:off x="71406" y="2500306"/>
            <a:ext cx="3000396" cy="385765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sp>
        <p:nvSpPr>
          <p:cNvPr id="11" name="TextBox 10"/>
          <p:cNvSpPr txBox="1"/>
          <p:nvPr/>
        </p:nvSpPr>
        <p:spPr>
          <a:xfrm>
            <a:off x="695292" y="4495800"/>
            <a:ext cx="8448708" cy="2123658"/>
          </a:xfrm>
          <a:prstGeom prst="rect">
            <a:avLst/>
          </a:prstGeom>
          <a:noFill/>
        </p:spPr>
        <p:txBody>
          <a:bodyPr wrap="square" rtlCol="0">
            <a:spAutoFit/>
          </a:bodyPr>
          <a:lstStyle/>
          <a:p>
            <a:pPr fontAlgn="auto">
              <a:spcBef>
                <a:spcPts val="0"/>
              </a:spcBef>
              <a:spcAft>
                <a:spcPts val="0"/>
              </a:spcAft>
            </a:pPr>
            <a:r>
              <a:rPr lang="en-US" sz="4400" b="1" dirty="0" err="1"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Selamat</a:t>
            </a:r>
            <a:r>
              <a:rPr lang="en-US" sz="4400" b="1" dirty="0"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 </a:t>
            </a:r>
            <a:r>
              <a:rPr lang="en-US" sz="4400" b="1" dirty="0" err="1"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Hari</a:t>
            </a:r>
            <a:r>
              <a:rPr lang="en-US" sz="4400" b="1" dirty="0"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 </a:t>
            </a:r>
          </a:p>
          <a:p>
            <a:pPr fontAlgn="auto">
              <a:spcBef>
                <a:spcPts val="0"/>
              </a:spcBef>
              <a:spcAft>
                <a:spcPts val="0"/>
              </a:spcAft>
            </a:pPr>
            <a:r>
              <a:rPr lang="en-US" sz="4400" b="1" dirty="0"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Tri </a:t>
            </a:r>
            <a:r>
              <a:rPr lang="en-US" sz="4400" b="1" dirty="0" err="1"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SuciWaisak</a:t>
            </a:r>
            <a:endParaRPr lang="en-US" sz="4400" b="1" dirty="0"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endParaRPr>
          </a:p>
          <a:p>
            <a:pPr fontAlgn="auto">
              <a:spcBef>
                <a:spcPts val="0"/>
              </a:spcBef>
              <a:spcAft>
                <a:spcPts val="0"/>
              </a:spcAft>
            </a:pPr>
            <a:r>
              <a:rPr lang="en-US" sz="4400" b="1" dirty="0" smtClean="0">
                <a:ln w="12700">
                  <a:solidFill>
                    <a:srgbClr val="B13F9A">
                      <a:satMod val="155000"/>
                    </a:srgbClr>
                  </a:solidFill>
                  <a:prstDash val="solid"/>
                </a:ln>
                <a:solidFill>
                  <a:srgbClr val="F4E7ED">
                    <a:tint val="85000"/>
                    <a:satMod val="155000"/>
                  </a:srgbClr>
                </a:solidFill>
                <a:effectLst>
                  <a:glow rad="63500">
                    <a:srgbClr val="AC66BB">
                      <a:satMod val="175000"/>
                      <a:alpha val="40000"/>
                    </a:srgbClr>
                  </a:glow>
                  <a:outerShdw blurRad="41275" dist="20320" dir="1800000" algn="tl" rotWithShape="0">
                    <a:srgbClr val="000000">
                      <a:alpha val="40000"/>
                    </a:srgbClr>
                  </a:outerShdw>
                  <a:reflection blurRad="6350" stA="60000" endA="900" endPos="58000" dir="5400000" sy="-100000" algn="bl" rotWithShape="0"/>
                </a:effectLst>
                <a:latin typeface="Magneto" pitchFamily="82" charset="0"/>
              </a:rPr>
              <a:t>2556 BE (6 Mei 2012)</a:t>
            </a:r>
          </a:p>
        </p:txBody>
      </p:sp>
    </p:spTree>
  </p:cSld>
  <p:clrMapOvr>
    <a:masterClrMapping/>
  </p:clrMapOvr>
  <p:transition spd="slow" advClick="0" advTm="3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000" fill="hold"/>
                                        <p:tgtEl>
                                          <p:spTgt spid="29"/>
                                        </p:tgtEl>
                                        <p:attrNameLst>
                                          <p:attrName>ppt_x</p:attrName>
                                        </p:attrNameLst>
                                      </p:cBhvr>
                                      <p:tavLst>
                                        <p:tav tm="0">
                                          <p:val>
                                            <p:strVal val="#ppt_x"/>
                                          </p:val>
                                        </p:tav>
                                        <p:tav tm="100000">
                                          <p:val>
                                            <p:strVal val="#ppt_x"/>
                                          </p:val>
                                        </p:tav>
                                      </p:tavLst>
                                    </p:anim>
                                    <p:anim calcmode="lin" valueType="num">
                                      <p:cBhvr additive="base">
                                        <p:cTn id="12" dur="2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2000" fill="hold"/>
                                        <p:tgtEl>
                                          <p:spTgt spid="28"/>
                                        </p:tgtEl>
                                        <p:attrNameLst>
                                          <p:attrName>ppt_x</p:attrName>
                                        </p:attrNameLst>
                                      </p:cBhvr>
                                      <p:tavLst>
                                        <p:tav tm="0">
                                          <p:val>
                                            <p:strVal val="#ppt_x"/>
                                          </p:val>
                                        </p:tav>
                                        <p:tav tm="100000">
                                          <p:val>
                                            <p:strVal val="#ppt_x"/>
                                          </p:val>
                                        </p:tav>
                                      </p:tavLst>
                                    </p:anim>
                                    <p:anim calcmode="lin" valueType="num">
                                      <p:cBhvr additive="base">
                                        <p:cTn id="16" dur="2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ppt_x"/>
                                          </p:val>
                                        </p:tav>
                                        <p:tav tm="100000">
                                          <p:val>
                                            <p:strVal val="#ppt_x"/>
                                          </p:val>
                                        </p:tav>
                                      </p:tavLst>
                                    </p:anim>
                                    <p:anim calcmode="lin" valueType="num">
                                      <p:cBhvr additive="base">
                                        <p:cTn id="20" dur="20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ppt_x"/>
                                          </p:val>
                                        </p:tav>
                                        <p:tav tm="100000">
                                          <p:val>
                                            <p:strVal val="#ppt_x"/>
                                          </p:val>
                                        </p:tav>
                                      </p:tavLst>
                                    </p:anim>
                                    <p:anim calcmode="lin" valueType="num">
                                      <p:cBhvr additive="base">
                                        <p:cTn id="24" dur="2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ppt_x"/>
                                          </p:val>
                                        </p:tav>
                                        <p:tav tm="100000">
                                          <p:val>
                                            <p:strVal val="#ppt_x"/>
                                          </p:val>
                                        </p:tav>
                                      </p:tavLst>
                                    </p:anim>
                                    <p:anim calcmode="lin" valueType="num">
                                      <p:cBhvr additive="base">
                                        <p:cTn id="28" dur="20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000" fill="hold"/>
                                        <p:tgtEl>
                                          <p:spTgt spid="24"/>
                                        </p:tgtEl>
                                        <p:attrNameLst>
                                          <p:attrName>ppt_x</p:attrName>
                                        </p:attrNameLst>
                                      </p:cBhvr>
                                      <p:tavLst>
                                        <p:tav tm="0">
                                          <p:val>
                                            <p:strVal val="#ppt_x"/>
                                          </p:val>
                                        </p:tav>
                                        <p:tav tm="100000">
                                          <p:val>
                                            <p:strVal val="#ppt_x"/>
                                          </p:val>
                                        </p:tav>
                                      </p:tavLst>
                                    </p:anim>
                                    <p:anim calcmode="lin" valueType="num">
                                      <p:cBhvr additive="base">
                                        <p:cTn id="32" dur="20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13000"/>
                            </p:stCondLst>
                            <p:childTnLst>
                              <p:par>
                                <p:cTn id="34" presetID="24" presetClass="exit" presetSubtype="0" fill="hold" grpId="0" nodeType="afterEffect">
                                  <p:stCondLst>
                                    <p:cond delay="10000"/>
                                  </p:stCondLst>
                                  <p:childTnLst>
                                    <p:anim to="" calcmode="lin" valueType="num">
                                      <p:cBhvr>
                                        <p:cTn id="35" dur="1"/>
                                        <p:tgtEl>
                                          <p:spTgt spid="13"/>
                                        </p:tgtEl>
                                        <p:attrNameLst>
                                          <p:attrName/>
                                        </p:attrNameLst>
                                      </p:cBhvr>
                                    </p:anim>
                                    <p:set>
                                      <p:cBhvr>
                                        <p:cTn id="36" dur="1" fill="hold">
                                          <p:stCondLst>
                                            <p:cond delay="0"/>
                                          </p:stCondLst>
                                        </p:cTn>
                                        <p:tgtEl>
                                          <p:spTgt spid="13"/>
                                        </p:tgtEl>
                                        <p:attrNameLst>
                                          <p:attrName>style.visibility</p:attrName>
                                        </p:attrNameLst>
                                      </p:cBhvr>
                                      <p:to>
                                        <p:strVal val="hidden"/>
                                      </p:to>
                                    </p:set>
                                  </p:childTnLst>
                                </p:cTn>
                              </p:par>
                              <p:par>
                                <p:cTn id="37" presetID="2" presetClass="exit" presetSubtype="8" fill="hold" nodeType="withEffect">
                                  <p:stCondLst>
                                    <p:cond delay="6000"/>
                                  </p:stCondLst>
                                  <p:childTnLst>
                                    <p:anim calcmode="lin" valueType="num">
                                      <p:cBhvr additive="base">
                                        <p:cTn id="38" dur="5000"/>
                                        <p:tgtEl>
                                          <p:spTgt spid="28"/>
                                        </p:tgtEl>
                                        <p:attrNameLst>
                                          <p:attrName>ppt_x</p:attrName>
                                        </p:attrNameLst>
                                      </p:cBhvr>
                                      <p:tavLst>
                                        <p:tav tm="0">
                                          <p:val>
                                            <p:strVal val="ppt_x"/>
                                          </p:val>
                                        </p:tav>
                                        <p:tav tm="100000">
                                          <p:val>
                                            <p:strVal val="0-ppt_w/2"/>
                                          </p:val>
                                        </p:tav>
                                      </p:tavLst>
                                    </p:anim>
                                    <p:anim calcmode="lin" valueType="num">
                                      <p:cBhvr additive="base">
                                        <p:cTn id="39" dur="5000"/>
                                        <p:tgtEl>
                                          <p:spTgt spid="28"/>
                                        </p:tgtEl>
                                        <p:attrNameLst>
                                          <p:attrName>ppt_y</p:attrName>
                                        </p:attrNameLst>
                                      </p:cBhvr>
                                      <p:tavLst>
                                        <p:tav tm="0">
                                          <p:val>
                                            <p:strVal val="ppt_y"/>
                                          </p:val>
                                        </p:tav>
                                        <p:tav tm="100000">
                                          <p:val>
                                            <p:strVal val="ppt_y"/>
                                          </p:val>
                                        </p:tav>
                                      </p:tavLst>
                                    </p:anim>
                                    <p:set>
                                      <p:cBhvr>
                                        <p:cTn id="40" dur="1" fill="hold">
                                          <p:stCondLst>
                                            <p:cond delay="4999"/>
                                          </p:stCondLst>
                                        </p:cTn>
                                        <p:tgtEl>
                                          <p:spTgt spid="28"/>
                                        </p:tgtEl>
                                        <p:attrNameLst>
                                          <p:attrName>style.visibility</p:attrName>
                                        </p:attrNameLst>
                                      </p:cBhvr>
                                      <p:to>
                                        <p:strVal val="hidden"/>
                                      </p:to>
                                    </p:set>
                                  </p:childTnLst>
                                </p:cTn>
                              </p:par>
                              <p:par>
                                <p:cTn id="41" presetID="2" presetClass="exit" presetSubtype="8" fill="hold" nodeType="withEffect">
                                  <p:stCondLst>
                                    <p:cond delay="6000"/>
                                  </p:stCondLst>
                                  <p:childTnLst>
                                    <p:anim calcmode="lin" valueType="num">
                                      <p:cBhvr additive="base">
                                        <p:cTn id="42" dur="5000"/>
                                        <p:tgtEl>
                                          <p:spTgt spid="27"/>
                                        </p:tgtEl>
                                        <p:attrNameLst>
                                          <p:attrName>ppt_x</p:attrName>
                                        </p:attrNameLst>
                                      </p:cBhvr>
                                      <p:tavLst>
                                        <p:tav tm="0">
                                          <p:val>
                                            <p:strVal val="ppt_x"/>
                                          </p:val>
                                        </p:tav>
                                        <p:tav tm="100000">
                                          <p:val>
                                            <p:strVal val="0-ppt_w/2"/>
                                          </p:val>
                                        </p:tav>
                                      </p:tavLst>
                                    </p:anim>
                                    <p:anim calcmode="lin" valueType="num">
                                      <p:cBhvr additive="base">
                                        <p:cTn id="43" dur="5000"/>
                                        <p:tgtEl>
                                          <p:spTgt spid="27"/>
                                        </p:tgtEl>
                                        <p:attrNameLst>
                                          <p:attrName>ppt_y</p:attrName>
                                        </p:attrNameLst>
                                      </p:cBhvr>
                                      <p:tavLst>
                                        <p:tav tm="0">
                                          <p:val>
                                            <p:strVal val="ppt_y"/>
                                          </p:val>
                                        </p:tav>
                                        <p:tav tm="100000">
                                          <p:val>
                                            <p:strVal val="ppt_y"/>
                                          </p:val>
                                        </p:tav>
                                      </p:tavLst>
                                    </p:anim>
                                    <p:set>
                                      <p:cBhvr>
                                        <p:cTn id="44" dur="1" fill="hold">
                                          <p:stCondLst>
                                            <p:cond delay="4999"/>
                                          </p:stCondLst>
                                        </p:cTn>
                                        <p:tgtEl>
                                          <p:spTgt spid="27"/>
                                        </p:tgtEl>
                                        <p:attrNameLst>
                                          <p:attrName>style.visibility</p:attrName>
                                        </p:attrNameLst>
                                      </p:cBhvr>
                                      <p:to>
                                        <p:strVal val="hidden"/>
                                      </p:to>
                                    </p:set>
                                  </p:childTnLst>
                                </p:cTn>
                              </p:par>
                              <p:par>
                                <p:cTn id="45" presetID="2" presetClass="exit" presetSubtype="8" fill="hold" nodeType="withEffect">
                                  <p:stCondLst>
                                    <p:cond delay="6000"/>
                                  </p:stCondLst>
                                  <p:childTnLst>
                                    <p:anim calcmode="lin" valueType="num">
                                      <p:cBhvr additive="base">
                                        <p:cTn id="46" dur="5000"/>
                                        <p:tgtEl>
                                          <p:spTgt spid="26"/>
                                        </p:tgtEl>
                                        <p:attrNameLst>
                                          <p:attrName>ppt_x</p:attrName>
                                        </p:attrNameLst>
                                      </p:cBhvr>
                                      <p:tavLst>
                                        <p:tav tm="0">
                                          <p:val>
                                            <p:strVal val="ppt_x"/>
                                          </p:val>
                                        </p:tav>
                                        <p:tav tm="100000">
                                          <p:val>
                                            <p:strVal val="0-ppt_w/2"/>
                                          </p:val>
                                        </p:tav>
                                      </p:tavLst>
                                    </p:anim>
                                    <p:anim calcmode="lin" valueType="num">
                                      <p:cBhvr additive="base">
                                        <p:cTn id="47" dur="5000"/>
                                        <p:tgtEl>
                                          <p:spTgt spid="26"/>
                                        </p:tgtEl>
                                        <p:attrNameLst>
                                          <p:attrName>ppt_y</p:attrName>
                                        </p:attrNameLst>
                                      </p:cBhvr>
                                      <p:tavLst>
                                        <p:tav tm="0">
                                          <p:val>
                                            <p:strVal val="ppt_y"/>
                                          </p:val>
                                        </p:tav>
                                        <p:tav tm="100000">
                                          <p:val>
                                            <p:strVal val="ppt_y"/>
                                          </p:val>
                                        </p:tav>
                                      </p:tavLst>
                                    </p:anim>
                                    <p:set>
                                      <p:cBhvr>
                                        <p:cTn id="48" dur="1" fill="hold">
                                          <p:stCondLst>
                                            <p:cond delay="4999"/>
                                          </p:stCondLst>
                                        </p:cTn>
                                        <p:tgtEl>
                                          <p:spTgt spid="26"/>
                                        </p:tgtEl>
                                        <p:attrNameLst>
                                          <p:attrName>style.visibility</p:attrName>
                                        </p:attrNameLst>
                                      </p:cBhvr>
                                      <p:to>
                                        <p:strVal val="hidden"/>
                                      </p:to>
                                    </p:set>
                                  </p:childTnLst>
                                </p:cTn>
                              </p:par>
                              <p:par>
                                <p:cTn id="49" presetID="2" presetClass="exit" presetSubtype="8" fill="hold" nodeType="withEffect">
                                  <p:stCondLst>
                                    <p:cond delay="6000"/>
                                  </p:stCondLst>
                                  <p:childTnLst>
                                    <p:anim calcmode="lin" valueType="num">
                                      <p:cBhvr additive="base">
                                        <p:cTn id="50" dur="5000"/>
                                        <p:tgtEl>
                                          <p:spTgt spid="25"/>
                                        </p:tgtEl>
                                        <p:attrNameLst>
                                          <p:attrName>ppt_x</p:attrName>
                                        </p:attrNameLst>
                                      </p:cBhvr>
                                      <p:tavLst>
                                        <p:tav tm="0">
                                          <p:val>
                                            <p:strVal val="ppt_x"/>
                                          </p:val>
                                        </p:tav>
                                        <p:tav tm="100000">
                                          <p:val>
                                            <p:strVal val="0-ppt_w/2"/>
                                          </p:val>
                                        </p:tav>
                                      </p:tavLst>
                                    </p:anim>
                                    <p:anim calcmode="lin" valueType="num">
                                      <p:cBhvr additive="base">
                                        <p:cTn id="51" dur="5000"/>
                                        <p:tgtEl>
                                          <p:spTgt spid="25"/>
                                        </p:tgtEl>
                                        <p:attrNameLst>
                                          <p:attrName>ppt_y</p:attrName>
                                        </p:attrNameLst>
                                      </p:cBhvr>
                                      <p:tavLst>
                                        <p:tav tm="0">
                                          <p:val>
                                            <p:strVal val="ppt_y"/>
                                          </p:val>
                                        </p:tav>
                                        <p:tav tm="100000">
                                          <p:val>
                                            <p:strVal val="ppt_y"/>
                                          </p:val>
                                        </p:tav>
                                      </p:tavLst>
                                    </p:anim>
                                    <p:set>
                                      <p:cBhvr>
                                        <p:cTn id="52" dur="1" fill="hold">
                                          <p:stCondLst>
                                            <p:cond delay="4999"/>
                                          </p:stCondLst>
                                        </p:cTn>
                                        <p:tgtEl>
                                          <p:spTgt spid="25"/>
                                        </p:tgtEl>
                                        <p:attrNameLst>
                                          <p:attrName>style.visibility</p:attrName>
                                        </p:attrNameLst>
                                      </p:cBhvr>
                                      <p:to>
                                        <p:strVal val="hidden"/>
                                      </p:to>
                                    </p:set>
                                  </p:childTnLst>
                                </p:cTn>
                              </p:par>
                              <p:par>
                                <p:cTn id="53" presetID="2" presetClass="exit" presetSubtype="8" fill="hold" nodeType="withEffect">
                                  <p:stCondLst>
                                    <p:cond delay="6000"/>
                                  </p:stCondLst>
                                  <p:childTnLst>
                                    <p:anim calcmode="lin" valueType="num">
                                      <p:cBhvr additive="base">
                                        <p:cTn id="54" dur="5000"/>
                                        <p:tgtEl>
                                          <p:spTgt spid="29"/>
                                        </p:tgtEl>
                                        <p:attrNameLst>
                                          <p:attrName>ppt_x</p:attrName>
                                        </p:attrNameLst>
                                      </p:cBhvr>
                                      <p:tavLst>
                                        <p:tav tm="0">
                                          <p:val>
                                            <p:strVal val="ppt_x"/>
                                          </p:val>
                                        </p:tav>
                                        <p:tav tm="100000">
                                          <p:val>
                                            <p:strVal val="0-ppt_w/2"/>
                                          </p:val>
                                        </p:tav>
                                      </p:tavLst>
                                    </p:anim>
                                    <p:anim calcmode="lin" valueType="num">
                                      <p:cBhvr additive="base">
                                        <p:cTn id="55" dur="5000"/>
                                        <p:tgtEl>
                                          <p:spTgt spid="29"/>
                                        </p:tgtEl>
                                        <p:attrNameLst>
                                          <p:attrName>ppt_y</p:attrName>
                                        </p:attrNameLst>
                                      </p:cBhvr>
                                      <p:tavLst>
                                        <p:tav tm="0">
                                          <p:val>
                                            <p:strVal val="ppt_y"/>
                                          </p:val>
                                        </p:tav>
                                        <p:tav tm="100000">
                                          <p:val>
                                            <p:strVal val="ppt_y"/>
                                          </p:val>
                                        </p:tav>
                                      </p:tavLst>
                                    </p:anim>
                                    <p:set>
                                      <p:cBhvr>
                                        <p:cTn id="56" dur="1" fill="hold">
                                          <p:stCondLst>
                                            <p:cond delay="4999"/>
                                          </p:stCondLst>
                                        </p:cTn>
                                        <p:tgtEl>
                                          <p:spTgt spid="29"/>
                                        </p:tgtEl>
                                        <p:attrNameLst>
                                          <p:attrName>style.visibility</p:attrName>
                                        </p:attrNameLst>
                                      </p:cBhvr>
                                      <p:to>
                                        <p:strVal val="hidden"/>
                                      </p:to>
                                    </p:set>
                                  </p:childTnLst>
                                </p:cTn>
                              </p:par>
                              <p:par>
                                <p:cTn id="57" presetID="2" presetClass="exit" presetSubtype="8" fill="hold" nodeType="withEffect">
                                  <p:stCondLst>
                                    <p:cond delay="6000"/>
                                  </p:stCondLst>
                                  <p:childTnLst>
                                    <p:anim calcmode="lin" valueType="num">
                                      <p:cBhvr additive="base">
                                        <p:cTn id="58" dur="5000"/>
                                        <p:tgtEl>
                                          <p:spTgt spid="24"/>
                                        </p:tgtEl>
                                        <p:attrNameLst>
                                          <p:attrName>ppt_x</p:attrName>
                                        </p:attrNameLst>
                                      </p:cBhvr>
                                      <p:tavLst>
                                        <p:tav tm="0">
                                          <p:val>
                                            <p:strVal val="ppt_x"/>
                                          </p:val>
                                        </p:tav>
                                        <p:tav tm="100000">
                                          <p:val>
                                            <p:strVal val="0-ppt_w/2"/>
                                          </p:val>
                                        </p:tav>
                                      </p:tavLst>
                                    </p:anim>
                                    <p:anim calcmode="lin" valueType="num">
                                      <p:cBhvr additive="base">
                                        <p:cTn id="59" dur="5000"/>
                                        <p:tgtEl>
                                          <p:spTgt spid="24"/>
                                        </p:tgtEl>
                                        <p:attrNameLst>
                                          <p:attrName>ppt_y</p:attrName>
                                        </p:attrNameLst>
                                      </p:cBhvr>
                                      <p:tavLst>
                                        <p:tav tm="0">
                                          <p:val>
                                            <p:strVal val="ppt_y"/>
                                          </p:val>
                                        </p:tav>
                                        <p:tav tm="100000">
                                          <p:val>
                                            <p:strVal val="ppt_y"/>
                                          </p:val>
                                        </p:tav>
                                      </p:tavLst>
                                    </p:anim>
                                    <p:set>
                                      <p:cBhvr>
                                        <p:cTn id="60" dur="1" fill="hold">
                                          <p:stCondLst>
                                            <p:cond delay="4999"/>
                                          </p:stCondLst>
                                        </p:cTn>
                                        <p:tgtEl>
                                          <p:spTgt spid="24"/>
                                        </p:tgtEl>
                                        <p:attrNameLst>
                                          <p:attrName>style.visibility</p:attrName>
                                        </p:attrNameLst>
                                      </p:cBhvr>
                                      <p:to>
                                        <p:strVal val="hidden"/>
                                      </p:to>
                                    </p:set>
                                  </p:childTnLst>
                                </p:cTn>
                              </p:par>
                            </p:childTnLst>
                          </p:cTn>
                        </p:par>
                        <p:par>
                          <p:cTn id="61" fill="hold">
                            <p:stCondLst>
                              <p:cond delay="24000"/>
                            </p:stCondLst>
                            <p:childTnLst>
                              <p:par>
                                <p:cTn id="62" presetID="2" presetClass="exit" presetSubtype="1" fill="hold" grpId="1" nodeType="afterEffect">
                                  <p:stCondLst>
                                    <p:cond delay="0"/>
                                  </p:stCondLst>
                                  <p:iterate type="lt">
                                    <p:tmPct val="0"/>
                                  </p:iterate>
                                  <p:childTnLst>
                                    <p:anim calcmode="lin" valueType="num">
                                      <p:cBhvr additive="base">
                                        <p:cTn id="63" dur="3000"/>
                                        <p:tgtEl>
                                          <p:spTgt spid="11"/>
                                        </p:tgtEl>
                                        <p:attrNameLst>
                                          <p:attrName>ppt_x</p:attrName>
                                        </p:attrNameLst>
                                      </p:cBhvr>
                                      <p:tavLst>
                                        <p:tav tm="0">
                                          <p:val>
                                            <p:strVal val="ppt_x"/>
                                          </p:val>
                                        </p:tav>
                                        <p:tav tm="100000">
                                          <p:val>
                                            <p:strVal val="ppt_x"/>
                                          </p:val>
                                        </p:tav>
                                      </p:tavLst>
                                    </p:anim>
                                    <p:anim calcmode="lin" valueType="num">
                                      <p:cBhvr additive="base">
                                        <p:cTn id="64" dur="3000"/>
                                        <p:tgtEl>
                                          <p:spTgt spid="11"/>
                                        </p:tgtEl>
                                        <p:attrNameLst>
                                          <p:attrName>ppt_y</p:attrName>
                                        </p:attrNameLst>
                                      </p:cBhvr>
                                      <p:tavLst>
                                        <p:tav tm="0">
                                          <p:val>
                                            <p:strVal val="ppt_y"/>
                                          </p:val>
                                        </p:tav>
                                        <p:tav tm="100000">
                                          <p:val>
                                            <p:strVal val="0-ppt_h/2"/>
                                          </p:val>
                                        </p:tav>
                                      </p:tavLst>
                                    </p:anim>
                                    <p:set>
                                      <p:cBhvr>
                                        <p:cTn id="65"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003E"/>
        </a:solidFill>
        <a:effectLst/>
      </p:bgPr>
    </p:bg>
    <p:spTree>
      <p:nvGrpSpPr>
        <p:cNvPr id="1" name=""/>
        <p:cNvGrpSpPr/>
        <p:nvPr/>
      </p:nvGrpSpPr>
      <p:grpSpPr>
        <a:xfrm>
          <a:off x="0" y="0"/>
          <a:ext cx="0" cy="0"/>
          <a:chOff x="0" y="0"/>
          <a:chExt cx="0" cy="0"/>
        </a:xfrm>
      </p:grpSpPr>
      <p:pic>
        <p:nvPicPr>
          <p:cNvPr id="29" name="Picture 28" descr="http://3.bp.blogspot.com/_HtW_SPtpj0c/TLFVC8kb3yI/AAAAAAAAAGM/AAzGYbO6gP4/s320/Buddha%5B1%5D.jpg">
            <a:hlinkClick r:id="rId2"/>
          </p:cNvPr>
          <p:cNvPicPr/>
          <p:nvPr/>
        </p:nvPicPr>
        <p:blipFill>
          <a:blip r:embed="rId3" cstate="print"/>
          <a:srcRect/>
          <a:stretch>
            <a:fillRect/>
          </a:stretch>
        </p:blipFill>
        <p:spPr bwMode="auto">
          <a:xfrm>
            <a:off x="7867672" y="4929198"/>
            <a:ext cx="1419236" cy="215266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8" name="Picture 27" descr="http://3.bp.blogspot.com/_HtW_SPtpj0c/TLFVC8kb3yI/AAAAAAAAAGM/AAzGYbO6gP4/s320/Buddha%5B1%5D.jpg">
            <a:hlinkClick r:id="rId2"/>
          </p:cNvPr>
          <p:cNvPicPr/>
          <p:nvPr/>
        </p:nvPicPr>
        <p:blipFill>
          <a:blip r:embed="rId3" cstate="print"/>
          <a:srcRect/>
          <a:stretch>
            <a:fillRect/>
          </a:stretch>
        </p:blipFill>
        <p:spPr bwMode="auto">
          <a:xfrm>
            <a:off x="6786578" y="4400560"/>
            <a:ext cx="1704988" cy="252890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7" name="Picture 26" descr="http://3.bp.blogspot.com/_HtW_SPtpj0c/TLFVC8kb3yI/AAAAAAAAAGM/AAzGYbO6gP4/s320/Buddha%5B1%5D.jpg">
            <a:hlinkClick r:id="rId2"/>
          </p:cNvPr>
          <p:cNvPicPr/>
          <p:nvPr/>
        </p:nvPicPr>
        <p:blipFill>
          <a:blip r:embed="rId3" cstate="print"/>
          <a:srcRect/>
          <a:stretch>
            <a:fillRect/>
          </a:stretch>
        </p:blipFill>
        <p:spPr bwMode="auto">
          <a:xfrm>
            <a:off x="5429256" y="4000504"/>
            <a:ext cx="2062178" cy="2948006"/>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6" name="Picture 25" descr="http://3.bp.blogspot.com/_HtW_SPtpj0c/TLFVC8kb3yI/AAAAAAAAAGM/AAzGYbO6gP4/s320/Buddha%5B1%5D.jpg">
            <a:hlinkClick r:id="rId2"/>
          </p:cNvPr>
          <p:cNvPicPr/>
          <p:nvPr/>
        </p:nvPicPr>
        <p:blipFill>
          <a:blip r:embed="rId3" cstate="print"/>
          <a:srcRect/>
          <a:stretch>
            <a:fillRect/>
          </a:stretch>
        </p:blipFill>
        <p:spPr bwMode="auto">
          <a:xfrm>
            <a:off x="3786182" y="3500438"/>
            <a:ext cx="2419368" cy="329567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pic>
        <p:nvPicPr>
          <p:cNvPr id="25" name="Picture 24" descr="http://3.bp.blogspot.com/_HtW_SPtpj0c/TLFVC8kb3yI/AAAAAAAAAGM/AAzGYbO6gP4/s320/Buddha%5B1%5D.jpg">
            <a:hlinkClick r:id="rId2"/>
          </p:cNvPr>
          <p:cNvPicPr/>
          <p:nvPr/>
        </p:nvPicPr>
        <p:blipFill>
          <a:blip r:embed="rId3" cstate="print"/>
          <a:srcRect/>
          <a:stretch>
            <a:fillRect/>
          </a:stretch>
        </p:blipFill>
        <p:spPr bwMode="auto">
          <a:xfrm>
            <a:off x="1938318" y="2990848"/>
            <a:ext cx="2705120" cy="358142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sp>
        <p:nvSpPr>
          <p:cNvPr id="13" name="Rectangle 12"/>
          <p:cNvSpPr/>
          <p:nvPr/>
        </p:nvSpPr>
        <p:spPr>
          <a:xfrm>
            <a:off x="357190" y="435944"/>
            <a:ext cx="8358214" cy="2492990"/>
          </a:xfrm>
          <a:prstGeom prst="rect">
            <a:avLst/>
          </a:prstGeom>
        </p:spPr>
        <p:txBody>
          <a:bodyPr wrap="square">
            <a:spAutoFit/>
          </a:bodyPr>
          <a:lstStyle/>
          <a:p>
            <a:pPr algn="r" fontAlgn="auto">
              <a:spcBef>
                <a:spcPts val="0"/>
              </a:spcBef>
              <a:spcAft>
                <a:spcPts val="0"/>
              </a:spcAft>
            </a:pPr>
            <a:r>
              <a:rPr lang="id-ID" sz="2400" b="1" dirty="0" smtClean="0">
                <a:solidFill>
                  <a:srgbClr val="FFFF00"/>
                </a:solidFill>
                <a:latin typeface="Trebuchet MS"/>
              </a:rPr>
              <a:t>Namo Tassa Bhagavato Arahato Sammāsambuddhassa</a:t>
            </a:r>
            <a:endParaRPr lang="id-ID" sz="2400" dirty="0" smtClean="0">
              <a:solidFill>
                <a:srgbClr val="FFFF00"/>
              </a:solidFill>
              <a:latin typeface="Trebuchet MS"/>
            </a:endParaRPr>
          </a:p>
          <a:p>
            <a:pPr algn="r" fontAlgn="auto">
              <a:spcBef>
                <a:spcPts val="0"/>
              </a:spcBef>
              <a:spcAft>
                <a:spcPts val="0"/>
              </a:spcAft>
            </a:pPr>
            <a:endParaRPr lang="en-US" sz="400" b="1" i="1" dirty="0" smtClean="0">
              <a:solidFill>
                <a:srgbClr val="F9B639">
                  <a:lumMod val="40000"/>
                  <a:lumOff val="60000"/>
                </a:srgbClr>
              </a:solidFill>
              <a:latin typeface="Trebuchet MS"/>
            </a:endParaRPr>
          </a:p>
          <a:p>
            <a:pPr algn="r" fontAlgn="auto">
              <a:spcBef>
                <a:spcPts val="0"/>
              </a:spcBef>
              <a:spcAft>
                <a:spcPts val="0"/>
              </a:spcAft>
            </a:pPr>
            <a:r>
              <a:rPr lang="en-US" sz="2000" i="1" dirty="0" err="1" smtClean="0">
                <a:solidFill>
                  <a:srgbClr val="B13F9A">
                    <a:lumMod val="20000"/>
                    <a:lumOff val="80000"/>
                  </a:srgbClr>
                </a:solidFill>
                <a:latin typeface="Trebuchet MS"/>
              </a:rPr>
              <a:t>Kelahiran</a:t>
            </a:r>
            <a:r>
              <a:rPr lang="en-US" sz="2000" i="1" dirty="0" smtClean="0">
                <a:solidFill>
                  <a:srgbClr val="B13F9A">
                    <a:lumMod val="20000"/>
                    <a:lumOff val="80000"/>
                  </a:srgbClr>
                </a:solidFill>
                <a:latin typeface="Trebuchet MS"/>
              </a:rPr>
              <a:t> Para Buddha </a:t>
            </a: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p>
          <a:p>
            <a:pPr algn="r" fontAlgn="auto">
              <a:spcBef>
                <a:spcPts val="0"/>
              </a:spcBef>
              <a:spcAft>
                <a:spcPts val="0"/>
              </a:spcAft>
            </a:pPr>
            <a:r>
              <a:rPr lang="en-US" sz="2000" i="1" dirty="0" err="1" smtClean="0">
                <a:solidFill>
                  <a:srgbClr val="B13F9A">
                    <a:lumMod val="20000"/>
                    <a:lumOff val="80000"/>
                  </a:srgbClr>
                </a:solidFill>
                <a:latin typeface="Trebuchet MS"/>
              </a:rPr>
              <a:t>Pembabaran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Ajaran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Benar</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p>
          <a:p>
            <a:pPr algn="r" fontAlgn="auto">
              <a:spcBef>
                <a:spcPts val="0"/>
              </a:spcBef>
              <a:spcAft>
                <a:spcPts val="0"/>
              </a:spcAft>
            </a:pPr>
            <a:r>
              <a:rPr lang="en-US" sz="2000" i="1" dirty="0" err="1" smtClean="0">
                <a:solidFill>
                  <a:srgbClr val="B13F9A">
                    <a:lumMod val="20000"/>
                    <a:lumOff val="80000"/>
                  </a:srgbClr>
                </a:solidFill>
                <a:latin typeface="Trebuchet MS"/>
              </a:rPr>
              <a:t>Persatuan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Sangha</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p>
          <a:p>
            <a:pPr algn="r" fontAlgn="auto">
              <a:spcBef>
                <a:spcPts val="0"/>
              </a:spcBef>
              <a:spcAft>
                <a:spcPts val="0"/>
              </a:spcAft>
            </a:pPr>
            <a:r>
              <a:rPr lang="en-US" sz="2000" i="1" dirty="0" smtClean="0">
                <a:solidFill>
                  <a:srgbClr val="B13F9A">
                    <a:lumMod val="20000"/>
                    <a:lumOff val="80000"/>
                  </a:srgbClr>
                </a:solidFill>
                <a:latin typeface="Trebuchet MS"/>
              </a:rPr>
              <a:t>Dan </a:t>
            </a:r>
            <a:r>
              <a:rPr lang="en-US" sz="2000" i="1" dirty="0" err="1" smtClean="0">
                <a:solidFill>
                  <a:srgbClr val="B13F9A">
                    <a:lumMod val="20000"/>
                    <a:lumOff val="80000"/>
                  </a:srgbClr>
                </a:solidFill>
                <a:latin typeface="Trebuchet MS"/>
              </a:rPr>
              <a:t>usaha</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perjuangan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mereka</a:t>
            </a:r>
            <a:r>
              <a:rPr lang="en-US" sz="2000" i="1" dirty="0" smtClean="0">
                <a:solidFill>
                  <a:srgbClr val="B13F9A">
                    <a:lumMod val="20000"/>
                    <a:lumOff val="80000"/>
                  </a:srgbClr>
                </a:solidFill>
                <a:latin typeface="Trebuchet MS"/>
              </a:rPr>
              <a:t> yang </a:t>
            </a:r>
            <a:r>
              <a:rPr lang="en-US" sz="2000" i="1" dirty="0" err="1" smtClean="0">
                <a:solidFill>
                  <a:srgbClr val="B13F9A">
                    <a:lumMod val="20000"/>
                    <a:lumOff val="80000"/>
                  </a:srgbClr>
                </a:solidFill>
                <a:latin typeface="Trebuchet MS"/>
              </a:rPr>
              <a:t>telah</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bersatu</a:t>
            </a:r>
            <a:r>
              <a:rPr lang="en-US" sz="2000" i="1" dirty="0" smtClean="0">
                <a:solidFill>
                  <a:schemeClr val="bg2"/>
                </a:solidFill>
                <a:latin typeface="Trebuchet MS"/>
              </a:rPr>
              <a:t>-</a:t>
            </a:r>
          </a:p>
          <a:p>
            <a:pPr algn="r" fontAlgn="auto">
              <a:spcBef>
                <a:spcPts val="0"/>
              </a:spcBef>
              <a:spcAft>
                <a:spcPts val="0"/>
              </a:spcAft>
            </a:pPr>
            <a:r>
              <a:rPr lang="en-US" sz="2000" i="1" dirty="0" err="1" smtClean="0">
                <a:solidFill>
                  <a:srgbClr val="B13F9A">
                    <a:lumMod val="20000"/>
                    <a:lumOff val="80000"/>
                  </a:srgbClr>
                </a:solidFill>
                <a:latin typeface="Trebuchet MS"/>
              </a:rPr>
              <a:t>merupakan</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sebab</a:t>
            </a:r>
            <a:r>
              <a:rPr lang="en-US" sz="2000" i="1" dirty="0" smtClean="0">
                <a:solidFill>
                  <a:srgbClr val="B13F9A">
                    <a:lumMod val="20000"/>
                    <a:lumOff val="80000"/>
                  </a:srgbClr>
                </a:solidFill>
                <a:latin typeface="Trebuchet MS"/>
              </a:rPr>
              <a:t> </a:t>
            </a:r>
            <a:r>
              <a:rPr lang="en-US" sz="2000" i="1" dirty="0" err="1" smtClean="0">
                <a:solidFill>
                  <a:srgbClr val="B13F9A">
                    <a:lumMod val="20000"/>
                    <a:lumOff val="80000"/>
                  </a:srgbClr>
                </a:solidFill>
                <a:latin typeface="Trebuchet MS"/>
              </a:rPr>
              <a:t>kebahagiaan</a:t>
            </a:r>
            <a:r>
              <a:rPr lang="en-US" sz="2000" i="1" dirty="0" smtClean="0">
                <a:solidFill>
                  <a:srgbClr val="B13F9A">
                    <a:lumMod val="20000"/>
                    <a:lumOff val="80000"/>
                  </a:srgbClr>
                </a:solidFill>
                <a:latin typeface="Trebuchet MS"/>
              </a:rPr>
              <a:t>. </a:t>
            </a:r>
            <a:r>
              <a:rPr lang="en-US" sz="2000" i="1" u="sng" dirty="0" smtClean="0">
                <a:solidFill>
                  <a:srgbClr val="B13F9A">
                    <a:lumMod val="20000"/>
                    <a:lumOff val="80000"/>
                  </a:srgbClr>
                </a:solidFill>
                <a:latin typeface="Trebuchet MS"/>
              </a:rPr>
              <a:t/>
            </a:r>
            <a:br>
              <a:rPr lang="en-US" sz="2000" i="1" u="sng" dirty="0" smtClean="0">
                <a:solidFill>
                  <a:srgbClr val="B13F9A">
                    <a:lumMod val="20000"/>
                    <a:lumOff val="80000"/>
                  </a:srgbClr>
                </a:solidFill>
                <a:latin typeface="Trebuchet MS"/>
              </a:rPr>
            </a:br>
            <a:r>
              <a:rPr lang="en-US" b="1" dirty="0" smtClean="0">
                <a:solidFill>
                  <a:srgbClr val="FFFF00"/>
                </a:solidFill>
                <a:latin typeface="Trebuchet MS"/>
              </a:rPr>
              <a:t>[ </a:t>
            </a:r>
            <a:r>
              <a:rPr lang="en-US" b="1" dirty="0" err="1" smtClean="0">
                <a:solidFill>
                  <a:srgbClr val="FFFF00"/>
                </a:solidFill>
                <a:latin typeface="Trebuchet MS"/>
              </a:rPr>
              <a:t>Dhammapada</a:t>
            </a:r>
            <a:r>
              <a:rPr lang="en-US" b="1" dirty="0" smtClean="0">
                <a:solidFill>
                  <a:srgbClr val="FFFF00"/>
                </a:solidFill>
                <a:latin typeface="Trebuchet MS"/>
              </a:rPr>
              <a:t> 194]</a:t>
            </a:r>
            <a:endParaRPr lang="id-ID" b="1" dirty="0" smtClean="0">
              <a:solidFill>
                <a:srgbClr val="FFFF00"/>
              </a:solidFill>
              <a:latin typeface="Trebuchet MS"/>
            </a:endParaRPr>
          </a:p>
          <a:p>
            <a:pPr algn="r" fontAlgn="auto">
              <a:spcBef>
                <a:spcPts val="0"/>
              </a:spcBef>
              <a:spcAft>
                <a:spcPts val="0"/>
              </a:spcAft>
            </a:pPr>
            <a:endParaRPr lang="en-US" sz="400" b="1" i="1" dirty="0" smtClean="0">
              <a:solidFill>
                <a:srgbClr val="F9B639">
                  <a:lumMod val="40000"/>
                  <a:lumOff val="60000"/>
                </a:srgbClr>
              </a:solidFill>
              <a:latin typeface="Trebuchet MS"/>
            </a:endParaRPr>
          </a:p>
          <a:p>
            <a:pPr algn="r" fontAlgn="auto">
              <a:spcBef>
                <a:spcPts val="0"/>
              </a:spcBef>
              <a:spcAft>
                <a:spcPts val="0"/>
              </a:spcAft>
            </a:pPr>
            <a:endParaRPr lang="id-ID" sz="400" dirty="0" smtClean="0">
              <a:solidFill>
                <a:srgbClr val="F9B639">
                  <a:lumMod val="40000"/>
                  <a:lumOff val="60000"/>
                </a:srgbClr>
              </a:solidFill>
              <a:latin typeface="Trebuchet MS"/>
            </a:endParaRPr>
          </a:p>
        </p:txBody>
      </p:sp>
      <p:pic>
        <p:nvPicPr>
          <p:cNvPr id="24" name="Picture 23" descr="http://3.bp.blogspot.com/_HtW_SPtpj0c/TLFVC8kb3yI/AAAAAAAAAGM/AAzGYbO6gP4/s320/Buddha%5B1%5D.jpg">
            <a:hlinkClick r:id="rId2"/>
          </p:cNvPr>
          <p:cNvPicPr/>
          <p:nvPr/>
        </p:nvPicPr>
        <p:blipFill>
          <a:blip r:embed="rId3" cstate="print"/>
          <a:srcRect/>
          <a:stretch>
            <a:fillRect/>
          </a:stretch>
        </p:blipFill>
        <p:spPr bwMode="auto">
          <a:xfrm>
            <a:off x="71406" y="2500306"/>
            <a:ext cx="3000396" cy="385765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slope"/>
            <a:bevelB/>
          </a:sp3d>
        </p:spPr>
      </p:pic>
      <p:sp>
        <p:nvSpPr>
          <p:cNvPr id="11" name="TextBox 10"/>
          <p:cNvSpPr txBox="1"/>
          <p:nvPr/>
        </p:nvSpPr>
        <p:spPr>
          <a:xfrm>
            <a:off x="695292" y="4648200"/>
            <a:ext cx="8448708" cy="1938992"/>
          </a:xfrm>
          <a:prstGeom prst="rect">
            <a:avLst/>
          </a:prstGeom>
          <a:noFill/>
        </p:spPr>
        <p:txBody>
          <a:bodyPr wrap="square" rtlCol="0">
            <a:spAutoFit/>
          </a:bodyPr>
          <a:lstStyle/>
          <a:p>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Sabbe</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Satta</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Bhavantu</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 </a:t>
            </a:r>
            <a:r>
              <a:rPr lang="en-US"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Sukhitatta</a:t>
            </a:r>
            <a:endParaRPr lang="id-ID"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endParaRP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Happy </a:t>
            </a:r>
            <a:r>
              <a:rPr lang="en-US"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Vesak</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 Day </a:t>
            </a:r>
            <a:endParaRPr lang="id-I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endParaRP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2556 BE (May 6</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th,</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rPr>
              <a:t>2012)</a:t>
            </a:r>
            <a:endParaRPr lang="id-ID"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gneto" pitchFamily="82" charset="0"/>
            </a:endParaRPr>
          </a:p>
        </p:txBody>
      </p:sp>
    </p:spTree>
  </p:cSld>
  <p:clrMapOvr>
    <a:masterClrMapping/>
  </p:clrMapOvr>
  <p:transition spd="slow" advClick="0" advTm="35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0-#ppt_w/2"/>
                                          </p:val>
                                        </p:tav>
                                        <p:tav tm="100000">
                                          <p:val>
                                            <p:strVal val="#ppt_x"/>
                                          </p:val>
                                        </p:tav>
                                      </p:tavLst>
                                    </p:anim>
                                    <p:anim calcmode="lin" valueType="num">
                                      <p:cBhvr additive="base">
                                        <p:cTn id="8" dur="3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3000" fill="hold"/>
                                        <p:tgtEl>
                                          <p:spTgt spid="29"/>
                                        </p:tgtEl>
                                        <p:attrNameLst>
                                          <p:attrName>ppt_x</p:attrName>
                                        </p:attrNameLst>
                                      </p:cBhvr>
                                      <p:tavLst>
                                        <p:tav tm="0">
                                          <p:val>
                                            <p:strVal val="#ppt_x"/>
                                          </p:val>
                                        </p:tav>
                                        <p:tav tm="100000">
                                          <p:val>
                                            <p:strVal val="#ppt_x"/>
                                          </p:val>
                                        </p:tav>
                                      </p:tavLst>
                                    </p:anim>
                                    <p:anim calcmode="lin" valueType="num">
                                      <p:cBhvr additive="base">
                                        <p:cTn id="12" dur="3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3000" fill="hold"/>
                                        <p:tgtEl>
                                          <p:spTgt spid="28"/>
                                        </p:tgtEl>
                                        <p:attrNameLst>
                                          <p:attrName>ppt_x</p:attrName>
                                        </p:attrNameLst>
                                      </p:cBhvr>
                                      <p:tavLst>
                                        <p:tav tm="0">
                                          <p:val>
                                            <p:strVal val="#ppt_x"/>
                                          </p:val>
                                        </p:tav>
                                        <p:tav tm="100000">
                                          <p:val>
                                            <p:strVal val="#ppt_x"/>
                                          </p:val>
                                        </p:tav>
                                      </p:tavLst>
                                    </p:anim>
                                    <p:anim calcmode="lin" valueType="num">
                                      <p:cBhvr additive="base">
                                        <p:cTn id="16" dur="3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3000" fill="hold"/>
                                        <p:tgtEl>
                                          <p:spTgt spid="27"/>
                                        </p:tgtEl>
                                        <p:attrNameLst>
                                          <p:attrName>ppt_x</p:attrName>
                                        </p:attrNameLst>
                                      </p:cBhvr>
                                      <p:tavLst>
                                        <p:tav tm="0">
                                          <p:val>
                                            <p:strVal val="#ppt_x"/>
                                          </p:val>
                                        </p:tav>
                                        <p:tav tm="100000">
                                          <p:val>
                                            <p:strVal val="#ppt_x"/>
                                          </p:val>
                                        </p:tav>
                                      </p:tavLst>
                                    </p:anim>
                                    <p:anim calcmode="lin" valueType="num">
                                      <p:cBhvr additive="base">
                                        <p:cTn id="20" dur="30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3000" fill="hold"/>
                                        <p:tgtEl>
                                          <p:spTgt spid="26"/>
                                        </p:tgtEl>
                                        <p:attrNameLst>
                                          <p:attrName>ppt_x</p:attrName>
                                        </p:attrNameLst>
                                      </p:cBhvr>
                                      <p:tavLst>
                                        <p:tav tm="0">
                                          <p:val>
                                            <p:strVal val="#ppt_x"/>
                                          </p:val>
                                        </p:tav>
                                        <p:tav tm="100000">
                                          <p:val>
                                            <p:strVal val="#ppt_x"/>
                                          </p:val>
                                        </p:tav>
                                      </p:tavLst>
                                    </p:anim>
                                    <p:anim calcmode="lin" valueType="num">
                                      <p:cBhvr additive="base">
                                        <p:cTn id="24" dur="3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3000" fill="hold"/>
                                        <p:tgtEl>
                                          <p:spTgt spid="25"/>
                                        </p:tgtEl>
                                        <p:attrNameLst>
                                          <p:attrName>ppt_x</p:attrName>
                                        </p:attrNameLst>
                                      </p:cBhvr>
                                      <p:tavLst>
                                        <p:tav tm="0">
                                          <p:val>
                                            <p:strVal val="#ppt_x"/>
                                          </p:val>
                                        </p:tav>
                                        <p:tav tm="100000">
                                          <p:val>
                                            <p:strVal val="#ppt_x"/>
                                          </p:val>
                                        </p:tav>
                                      </p:tavLst>
                                    </p:anim>
                                    <p:anim calcmode="lin" valueType="num">
                                      <p:cBhvr additive="base">
                                        <p:cTn id="28" dur="30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3000" fill="hold"/>
                                        <p:tgtEl>
                                          <p:spTgt spid="24"/>
                                        </p:tgtEl>
                                        <p:attrNameLst>
                                          <p:attrName>ppt_x</p:attrName>
                                        </p:attrNameLst>
                                      </p:cBhvr>
                                      <p:tavLst>
                                        <p:tav tm="0">
                                          <p:val>
                                            <p:strVal val="#ppt_x"/>
                                          </p:val>
                                        </p:tav>
                                        <p:tav tm="100000">
                                          <p:val>
                                            <p:strVal val="#ppt_x"/>
                                          </p:val>
                                        </p:tav>
                                      </p:tavLst>
                                    </p:anim>
                                    <p:anim calcmode="lin" valueType="num">
                                      <p:cBhvr additive="base">
                                        <p:cTn id="32" dur="30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13000"/>
                            </p:stCondLst>
                            <p:childTnLst>
                              <p:par>
                                <p:cTn id="34" presetID="24" presetClass="exit" presetSubtype="0" fill="hold" grpId="0" nodeType="afterEffect">
                                  <p:stCondLst>
                                    <p:cond delay="10000"/>
                                  </p:stCondLst>
                                  <p:childTnLst>
                                    <p:anim to="" calcmode="lin" valueType="num">
                                      <p:cBhvr>
                                        <p:cTn id="35" dur="1"/>
                                        <p:tgtEl>
                                          <p:spTgt spid="13"/>
                                        </p:tgtEl>
                                        <p:attrNameLst>
                                          <p:attrName/>
                                        </p:attrNameLst>
                                      </p:cBhvr>
                                    </p:anim>
                                    <p:set>
                                      <p:cBhvr>
                                        <p:cTn id="36" dur="1" fill="hold">
                                          <p:stCondLst>
                                            <p:cond delay="0"/>
                                          </p:stCondLst>
                                        </p:cTn>
                                        <p:tgtEl>
                                          <p:spTgt spid="13"/>
                                        </p:tgtEl>
                                        <p:attrNameLst>
                                          <p:attrName>style.visibility</p:attrName>
                                        </p:attrNameLst>
                                      </p:cBhvr>
                                      <p:to>
                                        <p:strVal val="hidden"/>
                                      </p:to>
                                    </p:set>
                                  </p:childTnLst>
                                </p:cTn>
                              </p:par>
                              <p:par>
                                <p:cTn id="37" presetID="2" presetClass="exit" presetSubtype="8" fill="hold" nodeType="withEffect">
                                  <p:stCondLst>
                                    <p:cond delay="6000"/>
                                  </p:stCondLst>
                                  <p:childTnLst>
                                    <p:anim calcmode="lin" valueType="num">
                                      <p:cBhvr additive="base">
                                        <p:cTn id="38" dur="5000"/>
                                        <p:tgtEl>
                                          <p:spTgt spid="28"/>
                                        </p:tgtEl>
                                        <p:attrNameLst>
                                          <p:attrName>ppt_x</p:attrName>
                                        </p:attrNameLst>
                                      </p:cBhvr>
                                      <p:tavLst>
                                        <p:tav tm="0">
                                          <p:val>
                                            <p:strVal val="ppt_x"/>
                                          </p:val>
                                        </p:tav>
                                        <p:tav tm="100000">
                                          <p:val>
                                            <p:strVal val="0-ppt_w/2"/>
                                          </p:val>
                                        </p:tav>
                                      </p:tavLst>
                                    </p:anim>
                                    <p:anim calcmode="lin" valueType="num">
                                      <p:cBhvr additive="base">
                                        <p:cTn id="39" dur="5000"/>
                                        <p:tgtEl>
                                          <p:spTgt spid="28"/>
                                        </p:tgtEl>
                                        <p:attrNameLst>
                                          <p:attrName>ppt_y</p:attrName>
                                        </p:attrNameLst>
                                      </p:cBhvr>
                                      <p:tavLst>
                                        <p:tav tm="0">
                                          <p:val>
                                            <p:strVal val="ppt_y"/>
                                          </p:val>
                                        </p:tav>
                                        <p:tav tm="100000">
                                          <p:val>
                                            <p:strVal val="ppt_y"/>
                                          </p:val>
                                        </p:tav>
                                      </p:tavLst>
                                    </p:anim>
                                    <p:set>
                                      <p:cBhvr>
                                        <p:cTn id="40" dur="1" fill="hold">
                                          <p:stCondLst>
                                            <p:cond delay="4999"/>
                                          </p:stCondLst>
                                        </p:cTn>
                                        <p:tgtEl>
                                          <p:spTgt spid="28"/>
                                        </p:tgtEl>
                                        <p:attrNameLst>
                                          <p:attrName>style.visibility</p:attrName>
                                        </p:attrNameLst>
                                      </p:cBhvr>
                                      <p:to>
                                        <p:strVal val="hidden"/>
                                      </p:to>
                                    </p:set>
                                  </p:childTnLst>
                                </p:cTn>
                              </p:par>
                              <p:par>
                                <p:cTn id="41" presetID="2" presetClass="exit" presetSubtype="8" fill="hold" nodeType="withEffect">
                                  <p:stCondLst>
                                    <p:cond delay="6000"/>
                                  </p:stCondLst>
                                  <p:childTnLst>
                                    <p:anim calcmode="lin" valueType="num">
                                      <p:cBhvr additive="base">
                                        <p:cTn id="42" dur="5000"/>
                                        <p:tgtEl>
                                          <p:spTgt spid="27"/>
                                        </p:tgtEl>
                                        <p:attrNameLst>
                                          <p:attrName>ppt_x</p:attrName>
                                        </p:attrNameLst>
                                      </p:cBhvr>
                                      <p:tavLst>
                                        <p:tav tm="0">
                                          <p:val>
                                            <p:strVal val="ppt_x"/>
                                          </p:val>
                                        </p:tav>
                                        <p:tav tm="100000">
                                          <p:val>
                                            <p:strVal val="0-ppt_w/2"/>
                                          </p:val>
                                        </p:tav>
                                      </p:tavLst>
                                    </p:anim>
                                    <p:anim calcmode="lin" valueType="num">
                                      <p:cBhvr additive="base">
                                        <p:cTn id="43" dur="5000"/>
                                        <p:tgtEl>
                                          <p:spTgt spid="27"/>
                                        </p:tgtEl>
                                        <p:attrNameLst>
                                          <p:attrName>ppt_y</p:attrName>
                                        </p:attrNameLst>
                                      </p:cBhvr>
                                      <p:tavLst>
                                        <p:tav tm="0">
                                          <p:val>
                                            <p:strVal val="ppt_y"/>
                                          </p:val>
                                        </p:tav>
                                        <p:tav tm="100000">
                                          <p:val>
                                            <p:strVal val="ppt_y"/>
                                          </p:val>
                                        </p:tav>
                                      </p:tavLst>
                                    </p:anim>
                                    <p:set>
                                      <p:cBhvr>
                                        <p:cTn id="44" dur="1" fill="hold">
                                          <p:stCondLst>
                                            <p:cond delay="4999"/>
                                          </p:stCondLst>
                                        </p:cTn>
                                        <p:tgtEl>
                                          <p:spTgt spid="27"/>
                                        </p:tgtEl>
                                        <p:attrNameLst>
                                          <p:attrName>style.visibility</p:attrName>
                                        </p:attrNameLst>
                                      </p:cBhvr>
                                      <p:to>
                                        <p:strVal val="hidden"/>
                                      </p:to>
                                    </p:set>
                                  </p:childTnLst>
                                </p:cTn>
                              </p:par>
                              <p:par>
                                <p:cTn id="45" presetID="2" presetClass="exit" presetSubtype="8" fill="hold" nodeType="withEffect">
                                  <p:stCondLst>
                                    <p:cond delay="6000"/>
                                  </p:stCondLst>
                                  <p:childTnLst>
                                    <p:anim calcmode="lin" valueType="num">
                                      <p:cBhvr additive="base">
                                        <p:cTn id="46" dur="5000"/>
                                        <p:tgtEl>
                                          <p:spTgt spid="26"/>
                                        </p:tgtEl>
                                        <p:attrNameLst>
                                          <p:attrName>ppt_x</p:attrName>
                                        </p:attrNameLst>
                                      </p:cBhvr>
                                      <p:tavLst>
                                        <p:tav tm="0">
                                          <p:val>
                                            <p:strVal val="ppt_x"/>
                                          </p:val>
                                        </p:tav>
                                        <p:tav tm="100000">
                                          <p:val>
                                            <p:strVal val="0-ppt_w/2"/>
                                          </p:val>
                                        </p:tav>
                                      </p:tavLst>
                                    </p:anim>
                                    <p:anim calcmode="lin" valueType="num">
                                      <p:cBhvr additive="base">
                                        <p:cTn id="47" dur="5000"/>
                                        <p:tgtEl>
                                          <p:spTgt spid="26"/>
                                        </p:tgtEl>
                                        <p:attrNameLst>
                                          <p:attrName>ppt_y</p:attrName>
                                        </p:attrNameLst>
                                      </p:cBhvr>
                                      <p:tavLst>
                                        <p:tav tm="0">
                                          <p:val>
                                            <p:strVal val="ppt_y"/>
                                          </p:val>
                                        </p:tav>
                                        <p:tav tm="100000">
                                          <p:val>
                                            <p:strVal val="ppt_y"/>
                                          </p:val>
                                        </p:tav>
                                      </p:tavLst>
                                    </p:anim>
                                    <p:set>
                                      <p:cBhvr>
                                        <p:cTn id="48" dur="1" fill="hold">
                                          <p:stCondLst>
                                            <p:cond delay="4999"/>
                                          </p:stCondLst>
                                        </p:cTn>
                                        <p:tgtEl>
                                          <p:spTgt spid="26"/>
                                        </p:tgtEl>
                                        <p:attrNameLst>
                                          <p:attrName>style.visibility</p:attrName>
                                        </p:attrNameLst>
                                      </p:cBhvr>
                                      <p:to>
                                        <p:strVal val="hidden"/>
                                      </p:to>
                                    </p:set>
                                  </p:childTnLst>
                                </p:cTn>
                              </p:par>
                              <p:par>
                                <p:cTn id="49" presetID="2" presetClass="exit" presetSubtype="8" fill="hold" nodeType="withEffect">
                                  <p:stCondLst>
                                    <p:cond delay="6000"/>
                                  </p:stCondLst>
                                  <p:childTnLst>
                                    <p:anim calcmode="lin" valueType="num">
                                      <p:cBhvr additive="base">
                                        <p:cTn id="50" dur="5000"/>
                                        <p:tgtEl>
                                          <p:spTgt spid="25"/>
                                        </p:tgtEl>
                                        <p:attrNameLst>
                                          <p:attrName>ppt_x</p:attrName>
                                        </p:attrNameLst>
                                      </p:cBhvr>
                                      <p:tavLst>
                                        <p:tav tm="0">
                                          <p:val>
                                            <p:strVal val="ppt_x"/>
                                          </p:val>
                                        </p:tav>
                                        <p:tav tm="100000">
                                          <p:val>
                                            <p:strVal val="0-ppt_w/2"/>
                                          </p:val>
                                        </p:tav>
                                      </p:tavLst>
                                    </p:anim>
                                    <p:anim calcmode="lin" valueType="num">
                                      <p:cBhvr additive="base">
                                        <p:cTn id="51" dur="5000"/>
                                        <p:tgtEl>
                                          <p:spTgt spid="25"/>
                                        </p:tgtEl>
                                        <p:attrNameLst>
                                          <p:attrName>ppt_y</p:attrName>
                                        </p:attrNameLst>
                                      </p:cBhvr>
                                      <p:tavLst>
                                        <p:tav tm="0">
                                          <p:val>
                                            <p:strVal val="ppt_y"/>
                                          </p:val>
                                        </p:tav>
                                        <p:tav tm="100000">
                                          <p:val>
                                            <p:strVal val="ppt_y"/>
                                          </p:val>
                                        </p:tav>
                                      </p:tavLst>
                                    </p:anim>
                                    <p:set>
                                      <p:cBhvr>
                                        <p:cTn id="52" dur="1" fill="hold">
                                          <p:stCondLst>
                                            <p:cond delay="4999"/>
                                          </p:stCondLst>
                                        </p:cTn>
                                        <p:tgtEl>
                                          <p:spTgt spid="25"/>
                                        </p:tgtEl>
                                        <p:attrNameLst>
                                          <p:attrName>style.visibility</p:attrName>
                                        </p:attrNameLst>
                                      </p:cBhvr>
                                      <p:to>
                                        <p:strVal val="hidden"/>
                                      </p:to>
                                    </p:set>
                                  </p:childTnLst>
                                </p:cTn>
                              </p:par>
                              <p:par>
                                <p:cTn id="53" presetID="2" presetClass="exit" presetSubtype="8" fill="hold" nodeType="withEffect">
                                  <p:stCondLst>
                                    <p:cond delay="6000"/>
                                  </p:stCondLst>
                                  <p:childTnLst>
                                    <p:anim calcmode="lin" valueType="num">
                                      <p:cBhvr additive="base">
                                        <p:cTn id="54" dur="5000"/>
                                        <p:tgtEl>
                                          <p:spTgt spid="29"/>
                                        </p:tgtEl>
                                        <p:attrNameLst>
                                          <p:attrName>ppt_x</p:attrName>
                                        </p:attrNameLst>
                                      </p:cBhvr>
                                      <p:tavLst>
                                        <p:tav tm="0">
                                          <p:val>
                                            <p:strVal val="ppt_x"/>
                                          </p:val>
                                        </p:tav>
                                        <p:tav tm="100000">
                                          <p:val>
                                            <p:strVal val="0-ppt_w/2"/>
                                          </p:val>
                                        </p:tav>
                                      </p:tavLst>
                                    </p:anim>
                                    <p:anim calcmode="lin" valueType="num">
                                      <p:cBhvr additive="base">
                                        <p:cTn id="55" dur="5000"/>
                                        <p:tgtEl>
                                          <p:spTgt spid="29"/>
                                        </p:tgtEl>
                                        <p:attrNameLst>
                                          <p:attrName>ppt_y</p:attrName>
                                        </p:attrNameLst>
                                      </p:cBhvr>
                                      <p:tavLst>
                                        <p:tav tm="0">
                                          <p:val>
                                            <p:strVal val="ppt_y"/>
                                          </p:val>
                                        </p:tav>
                                        <p:tav tm="100000">
                                          <p:val>
                                            <p:strVal val="ppt_y"/>
                                          </p:val>
                                        </p:tav>
                                      </p:tavLst>
                                    </p:anim>
                                    <p:set>
                                      <p:cBhvr>
                                        <p:cTn id="56" dur="1" fill="hold">
                                          <p:stCondLst>
                                            <p:cond delay="4999"/>
                                          </p:stCondLst>
                                        </p:cTn>
                                        <p:tgtEl>
                                          <p:spTgt spid="29"/>
                                        </p:tgtEl>
                                        <p:attrNameLst>
                                          <p:attrName>style.visibility</p:attrName>
                                        </p:attrNameLst>
                                      </p:cBhvr>
                                      <p:to>
                                        <p:strVal val="hidden"/>
                                      </p:to>
                                    </p:set>
                                  </p:childTnLst>
                                </p:cTn>
                              </p:par>
                              <p:par>
                                <p:cTn id="57" presetID="2" presetClass="exit" presetSubtype="8" fill="hold" nodeType="withEffect">
                                  <p:stCondLst>
                                    <p:cond delay="6000"/>
                                  </p:stCondLst>
                                  <p:childTnLst>
                                    <p:anim calcmode="lin" valueType="num">
                                      <p:cBhvr additive="base">
                                        <p:cTn id="58" dur="5000"/>
                                        <p:tgtEl>
                                          <p:spTgt spid="24"/>
                                        </p:tgtEl>
                                        <p:attrNameLst>
                                          <p:attrName>ppt_x</p:attrName>
                                        </p:attrNameLst>
                                      </p:cBhvr>
                                      <p:tavLst>
                                        <p:tav tm="0">
                                          <p:val>
                                            <p:strVal val="ppt_x"/>
                                          </p:val>
                                        </p:tav>
                                        <p:tav tm="100000">
                                          <p:val>
                                            <p:strVal val="0-ppt_w/2"/>
                                          </p:val>
                                        </p:tav>
                                      </p:tavLst>
                                    </p:anim>
                                    <p:anim calcmode="lin" valueType="num">
                                      <p:cBhvr additive="base">
                                        <p:cTn id="59" dur="5000"/>
                                        <p:tgtEl>
                                          <p:spTgt spid="24"/>
                                        </p:tgtEl>
                                        <p:attrNameLst>
                                          <p:attrName>ppt_y</p:attrName>
                                        </p:attrNameLst>
                                      </p:cBhvr>
                                      <p:tavLst>
                                        <p:tav tm="0">
                                          <p:val>
                                            <p:strVal val="ppt_y"/>
                                          </p:val>
                                        </p:tav>
                                        <p:tav tm="100000">
                                          <p:val>
                                            <p:strVal val="ppt_y"/>
                                          </p:val>
                                        </p:tav>
                                      </p:tavLst>
                                    </p:anim>
                                    <p:set>
                                      <p:cBhvr>
                                        <p:cTn id="60" dur="1" fill="hold">
                                          <p:stCondLst>
                                            <p:cond delay="4999"/>
                                          </p:stCondLst>
                                        </p:cTn>
                                        <p:tgtEl>
                                          <p:spTgt spid="24"/>
                                        </p:tgtEl>
                                        <p:attrNameLst>
                                          <p:attrName>style.visibility</p:attrName>
                                        </p:attrNameLst>
                                      </p:cBhvr>
                                      <p:to>
                                        <p:strVal val="hidden"/>
                                      </p:to>
                                    </p:set>
                                  </p:childTnLst>
                                </p:cTn>
                              </p:par>
                            </p:childTnLst>
                          </p:cTn>
                        </p:par>
                        <p:par>
                          <p:cTn id="61" fill="hold">
                            <p:stCondLst>
                              <p:cond delay="24000"/>
                            </p:stCondLst>
                            <p:childTnLst>
                              <p:par>
                                <p:cTn id="62" presetID="2" presetClass="exit" presetSubtype="1" fill="hold" grpId="1" nodeType="afterEffect">
                                  <p:stCondLst>
                                    <p:cond delay="0"/>
                                  </p:stCondLst>
                                  <p:iterate type="lt">
                                    <p:tmPct val="0"/>
                                  </p:iterate>
                                  <p:childTnLst>
                                    <p:anim calcmode="lin" valueType="num">
                                      <p:cBhvr additive="base">
                                        <p:cTn id="63" dur="3000"/>
                                        <p:tgtEl>
                                          <p:spTgt spid="11"/>
                                        </p:tgtEl>
                                        <p:attrNameLst>
                                          <p:attrName>ppt_x</p:attrName>
                                        </p:attrNameLst>
                                      </p:cBhvr>
                                      <p:tavLst>
                                        <p:tav tm="0">
                                          <p:val>
                                            <p:strVal val="ppt_x"/>
                                          </p:val>
                                        </p:tav>
                                        <p:tav tm="100000">
                                          <p:val>
                                            <p:strVal val="ppt_x"/>
                                          </p:val>
                                        </p:tav>
                                      </p:tavLst>
                                    </p:anim>
                                    <p:anim calcmode="lin" valueType="num">
                                      <p:cBhvr additive="base">
                                        <p:cTn id="64" dur="3000"/>
                                        <p:tgtEl>
                                          <p:spTgt spid="11"/>
                                        </p:tgtEl>
                                        <p:attrNameLst>
                                          <p:attrName>ppt_y</p:attrName>
                                        </p:attrNameLst>
                                      </p:cBhvr>
                                      <p:tavLst>
                                        <p:tav tm="0">
                                          <p:val>
                                            <p:strVal val="ppt_y"/>
                                          </p:val>
                                        </p:tav>
                                        <p:tav tm="100000">
                                          <p:val>
                                            <p:strVal val="0-ppt_h/2"/>
                                          </p:val>
                                        </p:tav>
                                      </p:tavLst>
                                    </p:anim>
                                    <p:set>
                                      <p:cBhvr>
                                        <p:cTn id="65"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ounded Rectangle 3"/>
          <p:cNvSpPr/>
          <p:nvPr/>
        </p:nvSpPr>
        <p:spPr>
          <a:xfrm>
            <a:off x="126612" y="100672"/>
            <a:ext cx="8858280" cy="6643710"/>
          </a:xfrm>
          <a:prstGeom prst="roundRect">
            <a:avLst>
              <a:gd name="adj" fmla="val 442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Title 1"/>
          <p:cNvSpPr txBox="1">
            <a:spLocks/>
          </p:cNvSpPr>
          <p:nvPr/>
        </p:nvSpPr>
        <p:spPr>
          <a:xfrm>
            <a:off x="500034" y="285736"/>
            <a:ext cx="8060936"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R</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ESIDENT - </a:t>
            </a: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I</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NFO</a:t>
            </a:r>
            <a:endParaRPr kumimoji="0" lang="id-ID" sz="6000" b="0" i="0" u="sng" strike="noStrike" kern="1200" cap="all" spc="0" normalizeH="0" baseline="0" noProof="0" dirty="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endParaRPr>
          </a:p>
        </p:txBody>
      </p:sp>
      <p:sp>
        <p:nvSpPr>
          <p:cNvPr id="6" name="Rectangle 5"/>
          <p:cNvSpPr/>
          <p:nvPr/>
        </p:nvSpPr>
        <p:spPr>
          <a:xfrm>
            <a:off x="142844" y="1422521"/>
            <a:ext cx="8858264" cy="5078313"/>
          </a:xfrm>
          <a:prstGeom prst="rect">
            <a:avLst/>
          </a:prstGeom>
        </p:spPr>
        <p:txBody>
          <a:bodyPr wrap="square">
            <a:spAutoFit/>
          </a:bodyPr>
          <a:lstStyle/>
          <a:p>
            <a:pPr algn="ctr"/>
            <a:r>
              <a:rPr lang="en-US" sz="4000" b="1" dirty="0" smtClean="0">
                <a:ln w="17780" cmpd="sng">
                  <a:solidFill>
                    <a:srgbClr val="FFFFFF"/>
                  </a:solidFill>
                  <a:prstDash val="solid"/>
                  <a:miter lim="800000"/>
                </a:ln>
                <a:solidFill>
                  <a:srgbClr val="7030A0"/>
                </a:solidFill>
                <a:effectLst>
                  <a:outerShdw blurRad="50800" algn="tl" rotWithShape="0">
                    <a:srgbClr val="000000"/>
                  </a:outerShdw>
                </a:effectLst>
                <a:latin typeface="Berlin Sans FB Demi" pitchFamily="34" charset="0"/>
                <a:ea typeface="+mj-ea"/>
                <a:cs typeface="+mj-cs"/>
              </a:rPr>
              <a:t>PERAWATAN LIFT </a:t>
            </a:r>
            <a:r>
              <a:rPr lang="en-US" sz="4000" b="1" u="sng" dirty="0" smtClean="0">
                <a:ln w="17780" cmpd="sng">
                  <a:solidFill>
                    <a:srgbClr val="FFFFFF"/>
                  </a:solidFill>
                  <a:prstDash val="solid"/>
                  <a:miter lim="800000"/>
                </a:ln>
                <a:solidFill>
                  <a:srgbClr val="7030A0"/>
                </a:solidFill>
                <a:effectLst>
                  <a:outerShdw blurRad="50800" algn="tl" rotWithShape="0">
                    <a:srgbClr val="000000"/>
                  </a:outerShdw>
                </a:effectLst>
                <a:latin typeface="Berlin Sans FB Demi" pitchFamily="34" charset="0"/>
                <a:ea typeface="+mj-ea"/>
                <a:cs typeface="+mj-cs"/>
              </a:rPr>
              <a:t>BULANAN</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r>
            <a:b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b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Harap</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diketahui</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bahwa</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Setiap</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awal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bulan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dilakukan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Berlin Sans FB Demi" pitchFamily="34" charset="0"/>
                <a:ea typeface="+mj-ea"/>
                <a:cs typeface="+mj-cs"/>
              </a:rPr>
              <a:t>Perawatan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terhadap</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masing-masing</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Lift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secara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bergiliran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selama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8 JAM (Jam 08.00-16.00)</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Hal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ini</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kami</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lakukan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untuk</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memastikan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seluruh</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Lift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selalu</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dalam</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keadaan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AMAN UNTUK DIGUNAKAN.</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Mohon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maaf</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atas</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ketidak</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nyamanan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ini</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800" b="1" i="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ush Script MT" pitchFamily="66" charset="0"/>
                <a:ea typeface="+mj-ea"/>
                <a:cs typeface="+mj-cs"/>
              </a:rPr>
              <a:t>Condominium Management</a:t>
            </a:r>
            <a:endParaRPr lang="id-ID" dirty="0"/>
          </a:p>
        </p:txBody>
      </p:sp>
    </p:spTree>
  </p:cSld>
  <p:clrMapOvr>
    <a:masterClrMapping/>
  </p:clrMapOvr>
  <p:transition spd="med"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ounded Rectangle 3"/>
          <p:cNvSpPr/>
          <p:nvPr/>
        </p:nvSpPr>
        <p:spPr>
          <a:xfrm>
            <a:off x="126612" y="100672"/>
            <a:ext cx="8858280" cy="6643710"/>
          </a:xfrm>
          <a:prstGeom prst="roundRect">
            <a:avLst>
              <a:gd name="adj" fmla="val 442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Title 1"/>
          <p:cNvSpPr txBox="1">
            <a:spLocks/>
          </p:cNvSpPr>
          <p:nvPr/>
        </p:nvSpPr>
        <p:spPr>
          <a:xfrm>
            <a:off x="500034" y="285736"/>
            <a:ext cx="8060936"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R</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ESIDENT - </a:t>
            </a: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I</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NFO</a:t>
            </a:r>
            <a:endParaRPr kumimoji="0" lang="id-ID" sz="6000" b="0" i="0" u="sng" strike="noStrike" kern="1200" cap="all" spc="0" normalizeH="0" baseline="0" noProof="0" dirty="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endParaRPr>
          </a:p>
        </p:txBody>
      </p:sp>
      <p:sp>
        <p:nvSpPr>
          <p:cNvPr id="6" name="Rectangle 5"/>
          <p:cNvSpPr/>
          <p:nvPr/>
        </p:nvSpPr>
        <p:spPr>
          <a:xfrm>
            <a:off x="142844" y="1422521"/>
            <a:ext cx="8858264" cy="5201424"/>
          </a:xfrm>
          <a:prstGeom prst="rect">
            <a:avLst/>
          </a:prstGeom>
        </p:spPr>
        <p:txBody>
          <a:bodyPr wrap="square">
            <a:spAutoFit/>
          </a:bodyPr>
          <a:lstStyle/>
          <a:p>
            <a:pPr algn="ctr"/>
            <a:r>
              <a:rPr lang="en-US" sz="4000" b="1" dirty="0" smtClean="0">
                <a:ln w="17780" cmpd="sng">
                  <a:solidFill>
                    <a:srgbClr val="FFFFFF"/>
                  </a:solidFill>
                  <a:prstDash val="solid"/>
                  <a:miter lim="800000"/>
                </a:ln>
                <a:solidFill>
                  <a:srgbClr val="7030A0"/>
                </a:solidFill>
                <a:effectLst>
                  <a:outerShdw blurRad="50800" algn="tl" rotWithShape="0">
                    <a:srgbClr val="000000"/>
                  </a:outerShdw>
                </a:effectLst>
                <a:latin typeface="Berlin Sans FB Demi" pitchFamily="34" charset="0"/>
                <a:ea typeface="+mj-ea"/>
                <a:cs typeface="+mj-cs"/>
              </a:rPr>
              <a:t>The LIFT MONTHLY MAINTENANCE </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r>
            <a:b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b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Please be informed that every beginning of the month, All LIFT  will be Service one by one, each will take</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least  </a:t>
            </a: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8 hours (From 8AM-4PM)</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This regular service is to make sure that all the LIFT will always be in SAFE condition to use.</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We are sorry for the Inconvenience.</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800" b="1" i="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ush Script MT" pitchFamily="66" charset="0"/>
                <a:ea typeface="+mj-ea"/>
                <a:cs typeface="+mj-cs"/>
              </a:rPr>
              <a:t>Condominium Management</a:t>
            </a:r>
            <a:endParaRPr lang="id-ID" dirty="0"/>
          </a:p>
        </p:txBody>
      </p:sp>
    </p:spTree>
  </p:cSld>
  <p:clrMapOvr>
    <a:masterClrMapping/>
  </p:clrMapOvr>
  <p:transition spd="med"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6278642"/>
          </a:xfrm>
          <a:prstGeom prst="rect">
            <a:avLst/>
          </a:prstGeom>
          <a:noFill/>
          <a:ln>
            <a:noFill/>
          </a:ln>
        </p:spPr>
        <p:txBody>
          <a:bodyPr>
            <a:spAutoFit/>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Coaching Clinic </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endPar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Setiap</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 </a:t>
            </a: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Sabtu</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/Every Saturday </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2, 9, 16, 23, 30 Mei 2012</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Jam/Time: 10.00 - 12.00</a:t>
            </a:r>
            <a:endParaRPr lang="en-US" sz="3400"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Instruktur</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 </a:t>
            </a: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Profesional</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Professional Instructor:</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Putrisia</a:t>
            </a:r>
            <a:endParaRPr lang="en-US" sz="3400"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endPar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Estelle Black SF" pitchFamily="2" charset="0"/>
            </a:endParaRPr>
          </a:p>
          <a:p>
            <a:pPr algn="r" fontAlgn="auto">
              <a:spcBef>
                <a:spcPts val="0"/>
              </a:spcBef>
              <a:spcAft>
                <a:spcPts val="0"/>
              </a:spcAft>
              <a:defRPr/>
            </a:pPr>
            <a:endParaRPr lang="en-US" sz="2800" dirty="0">
              <a:ln w="18415" cmpd="sng">
                <a:solidFill>
                  <a:srgbClr val="FFFF00"/>
                </a:solidFill>
                <a:prstDash val="solid"/>
              </a:ln>
              <a:solidFill>
                <a:srgbClr val="FFFF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sp>
        <p:nvSpPr>
          <p:cNvPr id="36867"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For Family for Life</a:t>
            </a:r>
            <a:endParaRPr lang="id-ID"/>
          </a:p>
        </p:txBody>
      </p:sp>
      <p:sp>
        <p:nvSpPr>
          <p:cNvPr id="11" name="Rectangle 10"/>
          <p:cNvSpPr/>
          <p:nvPr/>
        </p:nvSpPr>
        <p:spPr>
          <a:xfrm>
            <a:off x="685800" y="1364159"/>
            <a:ext cx="2768707" cy="76944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TEnis</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Meja</a:t>
            </a:r>
            <a:endParaRPr lang="id-ID"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 name="Group 6"/>
          <p:cNvGrpSpPr>
            <a:grpSpLocks/>
          </p:cNvGrpSpPr>
          <p:nvPr/>
        </p:nvGrpSpPr>
        <p:grpSpPr bwMode="auto">
          <a:xfrm>
            <a:off x="838200" y="5241925"/>
            <a:ext cx="7751763" cy="1249363"/>
            <a:chOff x="914400" y="4805800"/>
            <a:chExt cx="7752472" cy="1249256"/>
          </a:xfrm>
        </p:grpSpPr>
        <p:sp>
          <p:nvSpPr>
            <p:cNvPr id="8" name="Round Diagonal Corner Rectangle 7"/>
            <p:cNvSpPr/>
            <p:nvPr/>
          </p:nvSpPr>
          <p:spPr>
            <a:xfrm>
              <a:off x="914400" y="5342329"/>
              <a:ext cx="7253951" cy="712727"/>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7" y="5243912"/>
              <a:ext cx="7511150" cy="76193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71354" y="4805800"/>
              <a:ext cx="1295518" cy="1219096"/>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6872"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75538" y="5381625"/>
            <a:ext cx="990600" cy="904875"/>
          </a:xfrm>
          <a:prstGeom prst="rect">
            <a:avLst/>
          </a:prstGeom>
          <a:noFill/>
          <a:ln w="9525">
            <a:noFill/>
            <a:miter lim="800000"/>
            <a:headEnd/>
            <a:tailEnd/>
          </a:ln>
        </p:spPr>
      </p:pic>
      <p:sp>
        <p:nvSpPr>
          <p:cNvPr id="12" name="Rectangle 14"/>
          <p:cNvSpPr>
            <a:spLocks noChangeArrowheads="1"/>
          </p:cNvSpPr>
          <p:nvPr/>
        </p:nvSpPr>
        <p:spPr bwMode="auto">
          <a:xfrm>
            <a:off x="4578203" y="5818910"/>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pic>
        <p:nvPicPr>
          <p:cNvPr id="17409" name="Picture 1"/>
          <p:cNvPicPr>
            <a:picLocks noChangeAspect="1" noChangeArrowheads="1"/>
          </p:cNvPicPr>
          <p:nvPr/>
        </p:nvPicPr>
        <p:blipFill>
          <a:blip r:embed="rId3" cstate="print"/>
          <a:srcRect/>
          <a:stretch>
            <a:fillRect/>
          </a:stretch>
        </p:blipFill>
        <p:spPr bwMode="auto">
          <a:xfrm>
            <a:off x="685800" y="2324100"/>
            <a:ext cx="2794000" cy="2095500"/>
          </a:xfrm>
          <a:prstGeom prst="rect">
            <a:avLst/>
          </a:prstGeom>
          <a:noFill/>
          <a:ln w="9525">
            <a:noFill/>
            <a:miter lim="800000"/>
            <a:headEnd/>
            <a:tailEnd/>
          </a:ln>
          <a:effectLst/>
        </p:spPr>
      </p:pic>
    </p:spTree>
  </p:cSld>
  <p:clrMapOvr>
    <a:masterClrMapping/>
  </p:clrMapOvr>
  <p:transition spd="slow" advClick="0" advTm="3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2000"/>
                                        <p:tgtEl>
                                          <p:spTgt spid="1740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eddy Sinaga\My Documents\YOGA PROGRAM\DSCF0510.jpg"/>
          <p:cNvPicPr>
            <a:picLocks noChangeAspect="1" noChangeArrowheads="1"/>
          </p:cNvPicPr>
          <p:nvPr/>
        </p:nvPicPr>
        <p:blipFill>
          <a:blip r:embed="rId2" cstate="print">
            <a:clrChange>
              <a:clrFrom>
                <a:srgbClr val="453214"/>
              </a:clrFrom>
              <a:clrTo>
                <a:srgbClr val="453214">
                  <a:alpha val="0"/>
                </a:srgbClr>
              </a:clrTo>
            </a:clrChange>
          </a:blip>
          <a:stretch>
            <a:fillRect/>
          </a:stretch>
        </p:blipFill>
        <p:spPr bwMode="auto">
          <a:xfrm>
            <a:off x="609600" y="2057400"/>
            <a:ext cx="5791200" cy="4343400"/>
          </a:xfrm>
          <a:prstGeom prst="round2DiagRect">
            <a:avLst/>
          </a:prstGeom>
          <a:noFill/>
        </p:spPr>
      </p:pic>
      <p:sp>
        <p:nvSpPr>
          <p:cNvPr id="7" name="Title 1"/>
          <p:cNvSpPr txBox="1">
            <a:spLocks/>
          </p:cNvSpPr>
          <p:nvPr/>
        </p:nvSpPr>
        <p:spPr>
          <a:xfrm>
            <a:off x="0" y="180536"/>
            <a:ext cx="8496300" cy="1828800"/>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prst="convex"/>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U</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nique </a:t>
            </a: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Y</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OGA</a:t>
            </a:r>
            <a: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t/>
            </a:r>
            <a:b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br>
            <a:r>
              <a:rPr lang="en-US" sz="32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BERSAMA </a:t>
            </a:r>
            <a:r>
              <a:rPr lang="en-US" sz="320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Sdri</a:t>
            </a:r>
            <a:r>
              <a:rPr lang="en-US" sz="3200" noProof="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 </a:t>
            </a:r>
            <a:r>
              <a:rPr lang="en-US" sz="3200" noProof="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Aling</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2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endParaRPr>
          </a:p>
        </p:txBody>
      </p:sp>
      <p:sp>
        <p:nvSpPr>
          <p:cNvPr id="8" name="Rectangle 7"/>
          <p:cNvSpPr>
            <a:spLocks noChangeArrowheads="1"/>
          </p:cNvSpPr>
          <p:nvPr/>
        </p:nvSpPr>
        <p:spPr bwMode="auto">
          <a:xfrm>
            <a:off x="398580" y="2278082"/>
            <a:ext cx="8077200" cy="3970318"/>
          </a:xfrm>
          <a:prstGeom prst="rect">
            <a:avLst/>
          </a:prstGeom>
          <a:noFill/>
          <a:ln w="9525">
            <a:noFill/>
            <a:miter lim="800000"/>
            <a:headEnd/>
            <a:tailEnd/>
          </a:ln>
        </p:spPr>
        <p:txBody>
          <a:bodyPr>
            <a:spAutoFit/>
          </a:bodyPr>
          <a:lstStyle/>
          <a:p>
            <a:pPr algn="r"/>
            <a:r>
              <a:rPr lang="en-US" sz="2800" dirty="0" err="1">
                <a:solidFill>
                  <a:srgbClr val="FFFFFF"/>
                </a:solidFill>
                <a:latin typeface="Elephant" pitchFamily="18" charset="0"/>
              </a:rPr>
              <a:t>Hari</a:t>
            </a:r>
            <a:r>
              <a:rPr lang="en-US" sz="2800" dirty="0">
                <a:solidFill>
                  <a:srgbClr val="FFFFFF"/>
                </a:solidFill>
                <a:latin typeface="Elephant" pitchFamily="18" charset="0"/>
              </a:rPr>
              <a:t> SABTU </a:t>
            </a:r>
            <a:r>
              <a:rPr lang="en-US" sz="2800" dirty="0" smtClean="0">
                <a:solidFill>
                  <a:srgbClr val="FFFF00"/>
                </a:solidFill>
                <a:latin typeface="Elephant" pitchFamily="18" charset="0"/>
              </a:rPr>
              <a:t>2, 9, 16, 23, 30 Mei,</a:t>
            </a:r>
            <a:r>
              <a:rPr lang="en-US" sz="2800" dirty="0" smtClean="0">
                <a:solidFill>
                  <a:srgbClr val="FFFFFF"/>
                </a:solidFill>
                <a:latin typeface="Elephant" pitchFamily="18" charset="0"/>
              </a:rPr>
              <a:t> 2012</a:t>
            </a:r>
            <a:endParaRPr lang="en-US" sz="2800" dirty="0">
              <a:solidFill>
                <a:srgbClr val="FFFFFF"/>
              </a:solidFill>
              <a:latin typeface="Elephant" pitchFamily="18" charset="0"/>
            </a:endParaRPr>
          </a:p>
          <a:p>
            <a:pPr algn="r"/>
            <a:r>
              <a:rPr lang="en-US" sz="2800" dirty="0" smtClean="0">
                <a:solidFill>
                  <a:srgbClr val="FFFFFF"/>
                </a:solidFill>
                <a:latin typeface="Elephant" pitchFamily="18" charset="0"/>
              </a:rPr>
              <a:t>JAM</a:t>
            </a:r>
            <a:r>
              <a:rPr lang="en-US" sz="2800" dirty="0">
                <a:solidFill>
                  <a:srgbClr val="FFFFFF"/>
                </a:solidFill>
                <a:latin typeface="Elephant" pitchFamily="18" charset="0"/>
              </a:rPr>
              <a:t>: </a:t>
            </a:r>
            <a:r>
              <a:rPr lang="en-US" sz="2800" dirty="0" smtClean="0">
                <a:solidFill>
                  <a:srgbClr val="FFFFFF"/>
                </a:solidFill>
                <a:latin typeface="Elephant" pitchFamily="18" charset="0"/>
              </a:rPr>
              <a:t>10.30</a:t>
            </a:r>
            <a:r>
              <a:rPr lang="en-US" sz="2800" dirty="0">
                <a:solidFill>
                  <a:srgbClr val="FFFFFF"/>
                </a:solidFill>
                <a:latin typeface="Elephant" pitchFamily="18" charset="0"/>
              </a:rPr>
              <a:t/>
            </a:r>
            <a:br>
              <a:rPr lang="en-US" sz="2800" dirty="0">
                <a:solidFill>
                  <a:srgbClr val="FFFFFF"/>
                </a:solidFill>
                <a:latin typeface="Elephant" pitchFamily="18" charset="0"/>
              </a:rPr>
            </a:br>
            <a:r>
              <a:rPr lang="en-US" sz="2800" dirty="0" err="1">
                <a:solidFill>
                  <a:srgbClr val="FFFFFF"/>
                </a:solidFill>
                <a:latin typeface="Elephant" pitchFamily="18" charset="0"/>
              </a:rPr>
              <a:t>Lokasi</a:t>
            </a:r>
            <a:r>
              <a:rPr lang="en-US" sz="2800" dirty="0">
                <a:solidFill>
                  <a:srgbClr val="FFFFFF"/>
                </a:solidFill>
                <a:latin typeface="Elephant" pitchFamily="18" charset="0"/>
              </a:rPr>
              <a:t>: </a:t>
            </a:r>
            <a:r>
              <a:rPr lang="en-US" sz="2800" dirty="0" err="1">
                <a:solidFill>
                  <a:srgbClr val="FFFFFF"/>
                </a:solidFill>
                <a:latin typeface="Elephant" pitchFamily="18" charset="0"/>
              </a:rPr>
              <a:t>Ruang</a:t>
            </a:r>
            <a:r>
              <a:rPr lang="en-US" sz="2800" dirty="0">
                <a:solidFill>
                  <a:srgbClr val="FFFFFF"/>
                </a:solidFill>
                <a:latin typeface="Elephant" pitchFamily="18" charset="0"/>
              </a:rPr>
              <a:t> Aerobic Lt </a:t>
            </a:r>
            <a:r>
              <a:rPr lang="en-US" sz="2800" dirty="0" smtClean="0">
                <a:solidFill>
                  <a:srgbClr val="FFFFFF"/>
                </a:solidFill>
                <a:latin typeface="Elephant" pitchFamily="18" charset="0"/>
              </a:rPr>
              <a:t>6</a:t>
            </a: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r>
              <a:rPr lang="en-US" sz="2800" dirty="0" smtClean="0">
                <a:solidFill>
                  <a:srgbClr val="FFFFFF"/>
                </a:solidFill>
                <a:latin typeface="Elephant" pitchFamily="18" charset="0"/>
              </a:rPr>
              <a:t>Saturday </a:t>
            </a:r>
            <a:r>
              <a:rPr lang="en-US" sz="2800" dirty="0" smtClean="0">
                <a:solidFill>
                  <a:srgbClr val="FFFF00"/>
                </a:solidFill>
                <a:latin typeface="Elephant" pitchFamily="18" charset="0"/>
              </a:rPr>
              <a:t>2, 9, 16, 23, 30, May</a:t>
            </a:r>
            <a:r>
              <a:rPr lang="en-US" sz="2800" dirty="0" smtClean="0">
                <a:solidFill>
                  <a:srgbClr val="FFFFFF"/>
                </a:solidFill>
                <a:latin typeface="Elephant" pitchFamily="18" charset="0"/>
              </a:rPr>
              <a:t> 2012</a:t>
            </a:r>
          </a:p>
          <a:p>
            <a:pPr algn="r"/>
            <a:r>
              <a:rPr lang="en-US" sz="2800" dirty="0" smtClean="0">
                <a:solidFill>
                  <a:srgbClr val="FFFFFF"/>
                </a:solidFill>
                <a:latin typeface="Elephant" pitchFamily="18" charset="0"/>
              </a:rPr>
              <a:t>TIME: 10.30</a:t>
            </a:r>
            <a:br>
              <a:rPr lang="en-US" sz="2800" dirty="0" smtClean="0">
                <a:solidFill>
                  <a:srgbClr val="FFFFFF"/>
                </a:solidFill>
                <a:latin typeface="Elephant" pitchFamily="18" charset="0"/>
              </a:rPr>
            </a:br>
            <a:r>
              <a:rPr lang="en-US" sz="2800" dirty="0" smtClean="0">
                <a:solidFill>
                  <a:srgbClr val="FFFFFF"/>
                </a:solidFill>
                <a:latin typeface="Elephant" pitchFamily="18" charset="0"/>
              </a:rPr>
              <a:t>Location: Aerobic Room 6</a:t>
            </a:r>
            <a:r>
              <a:rPr lang="en-US" sz="2800" baseline="30000" dirty="0" smtClean="0">
                <a:solidFill>
                  <a:srgbClr val="FFFFFF"/>
                </a:solidFill>
                <a:latin typeface="Elephant" pitchFamily="18" charset="0"/>
              </a:rPr>
              <a:t>th</a:t>
            </a:r>
            <a:r>
              <a:rPr lang="en-US" sz="2800" dirty="0" smtClean="0">
                <a:solidFill>
                  <a:srgbClr val="FFFFFF"/>
                </a:solidFill>
                <a:latin typeface="Elephant" pitchFamily="18" charset="0"/>
              </a:rPr>
              <a:t> </a:t>
            </a:r>
            <a:r>
              <a:rPr lang="en-US" sz="2800" dirty="0" err="1" smtClean="0">
                <a:solidFill>
                  <a:srgbClr val="FFFFFF"/>
                </a:solidFill>
                <a:latin typeface="Elephant" pitchFamily="18" charset="0"/>
              </a:rPr>
              <a:t>flr</a:t>
            </a:r>
            <a:endParaRPr lang="en-US" sz="2800" dirty="0" smtClean="0">
              <a:solidFill>
                <a:srgbClr val="FFFFFF"/>
              </a:solidFill>
              <a:latin typeface="Elephant" pitchFamily="18" charset="0"/>
            </a:endParaRPr>
          </a:p>
        </p:txBody>
      </p:sp>
    </p:spTree>
  </p:cSld>
  <p:clrMapOvr>
    <a:masterClrMapping/>
  </p:clrMapOvr>
  <p:transition spd="slow" advClick="0"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21599</TotalTime>
  <Words>1139</Words>
  <Application>Microsoft Office PowerPoint</Application>
  <PresentationFormat>On-screen Show (4:3)</PresentationFormat>
  <Paragraphs>235</Paragraphs>
  <Slides>22</Slides>
  <Notes>7</Notes>
  <HiddenSlides>0</HiddenSlides>
  <MMClips>2</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Firelight</vt:lpstr>
      <vt:lpstr>Theme1</vt:lpstr>
      <vt:lpstr>1_Firelight</vt:lpstr>
      <vt:lpstr>2_Firelight</vt:lpstr>
      <vt:lpstr>Aspect</vt:lpstr>
      <vt:lpstr>Office Theme</vt:lpstr>
      <vt:lpstr>Opulent</vt:lpstr>
      <vt:lpstr>Technic</vt:lpstr>
      <vt:lpstr>Slide 1</vt:lpstr>
      <vt:lpstr>Slide 2</vt:lpstr>
      <vt:lpstr>Slide 3</vt:lpstr>
      <vt:lpstr>Slide 4</vt:lpstr>
      <vt:lpstr>Slide 5</vt:lpstr>
      <vt:lpstr>Slide 6</vt:lpstr>
      <vt:lpstr>Slide 7</vt:lpstr>
      <vt:lpstr>Slide 8</vt:lpstr>
      <vt:lpstr>Slide 9</vt:lpstr>
      <vt:lpstr>Slide 10</vt:lpstr>
      <vt:lpstr>(01 Mei 2012) Ketentuan Tambahan Parkir MOBIL Resident ,   Oleh karena adanya beberapa PENYIMPANGAN pada Batasan Jumlah Mobil Penghuni yang Parkir di Condominium, Management Mengingatkan kembali akan hal tersebut sbb:  1.   Maximal 2 Mobil yang diizinkan masuk per Unit (200 M²) 2.  Mobil ditempeli STICKER dari Management. 3.  Yang memasukan MOBIL lebih dari 2, dimohon Melapor kepada        Management, Kami kategorikan sebagai kendaraan TITIPAN.      Sekaligus sampaikan Durasi penitipannya. 4.  Kendaraan TITIPAN wajib Parkir di Lantai 4 (P2), Jangan lagi      Parkir di lantai 5 (P3) 5.  Kendaraan TITIPAN adalah Tanggung Jawab Pemilik. 6.  Untuk Alasan Keamanan, Management berhak untuk melarang       kendaraan yang tidak memenuhi syarat untuk MASUK.                              Condominium Management       </vt:lpstr>
      <vt:lpstr>Slide 12</vt:lpstr>
      <vt:lpstr>JADWAL PEMBUANGAN SAMPAH</vt:lpstr>
      <vt:lpstr>ATURAN PARTISIPASI</vt:lpstr>
      <vt:lpstr>Slide 15</vt:lpstr>
      <vt:lpstr>Slide 16</vt:lpstr>
      <vt:lpstr>Slide 17</vt:lpstr>
      <vt:lpstr>Slide 18</vt:lpstr>
      <vt:lpstr>Slide 19</vt:lpstr>
      <vt:lpstr>Slide 20</vt:lpstr>
      <vt:lpstr>Slide 21</vt:lpstr>
      <vt:lpstr>Slide 22</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AP4741</cp:lastModifiedBy>
  <cp:revision>1057</cp:revision>
  <dcterms:created xsi:type="dcterms:W3CDTF">2010-06-22T14:49:22Z</dcterms:created>
  <dcterms:modified xsi:type="dcterms:W3CDTF">2012-04-30T11:33:32Z</dcterms:modified>
</cp:coreProperties>
</file>