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slideMasters/slideMaster6.xml" ContentType="application/vnd.openxmlformats-officedocument.presentationml.slideMaster+xml"/>
  <Override PartName="/ppt/theme/theme8.xml" ContentType="application/vnd.openxmlformats-officedocument.theme+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8.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slideLayouts/slideLayout6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Default Extension="jpeg" ContentType="image/jpeg"/>
  <Override PartName="/ppt/slideLayouts/slideLayout6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6.xml" ContentType="application/vnd.openxmlformats-officedocument.presentationml.notesSlide+xml"/>
  <Override PartName="/ppt/slideMasters/slideMaster5.xml" ContentType="application/vnd.openxmlformats-officedocument.presentationml.slideMaster+xml"/>
  <Override PartName="/ppt/slides/slide8.xml" ContentType="application/vnd.openxmlformats-officedocument.presentationml.slide+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theme/theme7.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Default Extension="rels" ContentType="application/vnd.openxmlformats-package.relationships+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0" r:id="rId1"/>
    <p:sldMasterId id="2147483752" r:id="rId2"/>
    <p:sldMasterId id="2147483764" r:id="rId3"/>
    <p:sldMasterId id="2147484142" r:id="rId4"/>
    <p:sldMasterId id="2147484154" r:id="rId5"/>
    <p:sldMasterId id="2147484166" r:id="rId6"/>
  </p:sldMasterIdLst>
  <p:notesMasterIdLst>
    <p:notesMasterId r:id="rId25"/>
  </p:notesMasterIdLst>
  <p:handoutMasterIdLst>
    <p:handoutMasterId r:id="rId26"/>
  </p:handoutMasterIdLst>
  <p:sldIdLst>
    <p:sldId id="325" r:id="rId7"/>
    <p:sldId id="326" r:id="rId8"/>
    <p:sldId id="338" r:id="rId9"/>
    <p:sldId id="345" r:id="rId10"/>
    <p:sldId id="346" r:id="rId11"/>
    <p:sldId id="352" r:id="rId12"/>
    <p:sldId id="354" r:id="rId13"/>
    <p:sldId id="355" r:id="rId14"/>
    <p:sldId id="294" r:id="rId15"/>
    <p:sldId id="276" r:id="rId16"/>
    <p:sldId id="348" r:id="rId17"/>
    <p:sldId id="351" r:id="rId18"/>
    <p:sldId id="347" r:id="rId19"/>
    <p:sldId id="341" r:id="rId20"/>
    <p:sldId id="342" r:id="rId21"/>
    <p:sldId id="343" r:id="rId22"/>
    <p:sldId id="344" r:id="rId23"/>
    <p:sldId id="291" r:id="rId2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669900"/>
    <a:srgbClr val="006600"/>
    <a:srgbClr val="00CC00"/>
    <a:srgbClr val="680034"/>
    <a:srgbClr val="660033"/>
    <a:srgbClr val="990033"/>
    <a:srgbClr val="CC0066"/>
    <a:srgbClr val="99CC00"/>
    <a:srgbClr val="6600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838" autoAdjust="0"/>
    <p:restoredTop sz="93548" autoAdjust="0"/>
  </p:normalViewPr>
  <p:slideViewPr>
    <p:cSldViewPr>
      <p:cViewPr>
        <p:scale>
          <a:sx n="60" d="100"/>
          <a:sy n="60" d="100"/>
        </p:scale>
        <p:origin x="-1722" y="-22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F217FAC-525B-4B67-BBCA-64C08B99BAD1}" type="datetimeFigureOut">
              <a:rPr lang="id-ID" smtClean="0"/>
              <a:pPr/>
              <a:t>31/03/2012</a:t>
            </a:fld>
            <a:endParaRPr lang="id-ID"/>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id-ID"/>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3D6D4BB-57CE-447A-9B51-396832680AAF}" type="slidenum">
              <a:rPr lang="id-ID" smtClean="0"/>
              <a:pPr/>
              <a:t>‹#›</a:t>
            </a:fld>
            <a:endParaRPr lang="id-ID"/>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F7C048BD-6F4A-4E57-A8F7-271F507D6B58}" type="datetimeFigureOut">
              <a:rPr lang="en-US"/>
              <a:pPr>
                <a:defRPr/>
              </a:pPr>
              <a:t>3/31/2012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C643D60C-309D-4966-91B6-F97AA2857783}"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dirty="0"/>
          </a:p>
        </p:txBody>
      </p:sp>
      <p:sp>
        <p:nvSpPr>
          <p:cNvPr id="4" name="Slide Number Placeholder 3"/>
          <p:cNvSpPr>
            <a:spLocks noGrp="1"/>
          </p:cNvSpPr>
          <p:nvPr>
            <p:ph type="sldNum" sz="quarter" idx="10"/>
          </p:nvPr>
        </p:nvSpPr>
        <p:spPr/>
        <p:txBody>
          <a:bodyPr/>
          <a:lstStyle/>
          <a:p>
            <a:fld id="{095E7110-77A2-4C21-8F93-83C0FFB5585C}" type="slidenum">
              <a:rPr lang="id-ID" smtClean="0">
                <a:solidFill>
                  <a:prstClr val="black"/>
                </a:solidFill>
              </a:rPr>
              <a:pPr/>
              <a:t>5</a:t>
            </a:fld>
            <a:endParaRPr lang="id-ID">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0813CFC7-88A8-4B5B-9E59-1D7FA5BED7C8}" type="slidenum">
              <a:rPr lang="en-US" smtClean="0">
                <a:solidFill>
                  <a:prstClr val="black"/>
                </a:solidFill>
              </a:rPr>
              <a:pPr>
                <a:defRPr/>
              </a:pPr>
              <a:t>11</a:t>
            </a:fld>
            <a:endParaRPr 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D223B3DC-1AC5-4972-B9D5-5CBCDE16DA8E}" type="slidenum">
              <a:rPr lang="en-US" smtClean="0">
                <a:solidFill>
                  <a:prstClr val="black"/>
                </a:solidFill>
              </a:rPr>
              <a:pPr>
                <a:defRPr/>
              </a:pPr>
              <a:t>14</a:t>
            </a:fld>
            <a:endParaRPr 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D223B3DC-1AC5-4972-B9D5-5CBCDE16DA8E}" type="slidenum">
              <a:rPr lang="en-US" smtClean="0">
                <a:solidFill>
                  <a:prstClr val="black"/>
                </a:solidFill>
              </a:rPr>
              <a:pPr>
                <a:defRPr/>
              </a:pPr>
              <a:t>15</a:t>
            </a:fld>
            <a:endParaRPr 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D223B3DC-1AC5-4972-B9D5-5CBCDE16DA8E}" type="slidenum">
              <a:rPr lang="en-US" smtClean="0">
                <a:solidFill>
                  <a:prstClr val="black"/>
                </a:solidFill>
              </a:rPr>
              <a:pPr>
                <a:defRPr/>
              </a:pPr>
              <a:t>16</a:t>
            </a:fld>
            <a:endParaRPr lang="en-US">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D223B3DC-1AC5-4972-B9D5-5CBCDE16DA8E}" type="slidenum">
              <a:rPr lang="en-US" smtClean="0">
                <a:solidFill>
                  <a:prstClr val="black"/>
                </a:solidFill>
              </a:rPr>
              <a:pPr>
                <a:defRPr/>
              </a:pPr>
              <a:t>17</a:t>
            </a:fld>
            <a:endParaRPr lang="en-US">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D223B3DC-1AC5-4972-B9D5-5CBCDE16DA8E}" type="slidenum">
              <a:rPr lang="en-US" smtClean="0">
                <a:solidFill>
                  <a:prstClr val="black"/>
                </a:solidFill>
              </a:rPr>
              <a:pPr>
                <a:defRPr/>
              </a:pPr>
              <a:t>18</a:t>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Firelight title.png"/>
          <p:cNvPicPr>
            <a:picLocks noChangeAspect="1"/>
          </p:cNvPicPr>
          <p:nvPr/>
        </p:nvPicPr>
        <p:blipFill>
          <a:blip r:embed="rId2" cstate="print"/>
          <a:srcRect l="43431" t="21353" b="20413"/>
          <a:stretch>
            <a:fillRect/>
          </a:stretch>
        </p:blipFill>
        <p:spPr bwMode="auto">
          <a:xfrm>
            <a:off x="0" y="0"/>
            <a:ext cx="3671888" cy="6858000"/>
          </a:xfrm>
          <a:prstGeom prst="rect">
            <a:avLst/>
          </a:prstGeom>
          <a:noFill/>
          <a:ln w="9525">
            <a:noFill/>
            <a:miter lim="800000"/>
            <a:headEnd/>
            <a:tailEnd/>
          </a:ln>
        </p:spPr>
      </p:pic>
      <p:sp>
        <p:nvSpPr>
          <p:cNvPr id="2" name="Title 1"/>
          <p:cNvSpPr>
            <a:spLocks noGrp="1"/>
          </p:cNvSpPr>
          <p:nvPr>
            <p:ph type="ctrTitle"/>
          </p:nvPr>
        </p:nvSpPr>
        <p:spPr>
          <a:xfrm>
            <a:off x="1752600" y="1219200"/>
            <a:ext cx="6400800" cy="1600200"/>
          </a:xfrm>
        </p:spPr>
        <p:txBody>
          <a:bodyPr/>
          <a:lstStyle>
            <a:lvl1pPr algn="l">
              <a:defRPr>
                <a:gradFill flip="none" rotWithShape="1">
                  <a:gsLst>
                    <a:gs pos="0">
                      <a:schemeClr val="tx1">
                        <a:alpha val="70000"/>
                      </a:schemeClr>
                    </a:gs>
                    <a:gs pos="50000">
                      <a:schemeClr val="tx1">
                        <a:alpha val="80000"/>
                      </a:schemeClr>
                    </a:gs>
                    <a:gs pos="100000">
                      <a:schemeClr val="tx1">
                        <a:alpha val="90000"/>
                      </a:schemeClr>
                    </a:gs>
                  </a:gsLst>
                  <a:lin ang="0" scaled="0"/>
                  <a:tileRect/>
                </a:gradFill>
              </a:defRPr>
            </a:lvl1pPr>
          </a:lstStyle>
          <a:p>
            <a:r>
              <a:rPr lang="en-US" smtClean="0"/>
              <a:t>Click to edit Master title style</a:t>
            </a:r>
            <a:endParaRPr/>
          </a:p>
        </p:txBody>
      </p:sp>
      <p:sp>
        <p:nvSpPr>
          <p:cNvPr id="3" name="Subtitle 2"/>
          <p:cNvSpPr>
            <a:spLocks noGrp="1"/>
          </p:cNvSpPr>
          <p:nvPr>
            <p:ph type="subTitle" idx="1"/>
          </p:nvPr>
        </p:nvSpPr>
        <p:spPr>
          <a:xfrm>
            <a:off x="2438400" y="2971800"/>
            <a:ext cx="5715000" cy="1295400"/>
          </a:xfrm>
        </p:spPr>
        <p:txBody>
          <a:bodyPr/>
          <a:lstStyle>
            <a:lvl1pPr marL="0" indent="0" algn="l">
              <a:buNone/>
              <a:defRPr sz="1800">
                <a:gradFill flip="none" rotWithShape="1">
                  <a:gsLst>
                    <a:gs pos="0">
                      <a:schemeClr val="tx1">
                        <a:alpha val="70000"/>
                      </a:schemeClr>
                    </a:gs>
                    <a:gs pos="50000">
                      <a:schemeClr val="tx1">
                        <a:alpha val="80000"/>
                      </a:schemeClr>
                    </a:gs>
                    <a:gs pos="100000">
                      <a:schemeClr val="tx1">
                        <a:alpha val="90000"/>
                      </a:schemeClr>
                    </a:gs>
                  </a:gsLst>
                  <a:lin ang="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5" name="Date Placeholder 3"/>
          <p:cNvSpPr>
            <a:spLocks noGrp="1"/>
          </p:cNvSpPr>
          <p:nvPr>
            <p:ph type="dt" sz="half" idx="10"/>
          </p:nvPr>
        </p:nvSpPr>
        <p:spPr>
          <a:xfrm>
            <a:off x="228600" y="5943600"/>
            <a:ext cx="2133600" cy="228600"/>
          </a:xfrm>
        </p:spPr>
        <p:txBody>
          <a:bodyPr/>
          <a:lstStyle>
            <a:lvl1pPr algn="l">
              <a:defRPr/>
            </a:lvl1pPr>
          </a:lstStyle>
          <a:p>
            <a:pPr>
              <a:defRPr/>
            </a:pPr>
            <a:fld id="{C30CE028-885A-4949-97A6-40D192E3A419}" type="datetimeFigureOut">
              <a:rPr lang="en-US"/>
              <a:pPr>
                <a:defRPr/>
              </a:pPr>
              <a:t>3/31/2012</a:t>
            </a:fld>
            <a:endParaRPr lang="en-US"/>
          </a:p>
        </p:txBody>
      </p:sp>
      <p:sp>
        <p:nvSpPr>
          <p:cNvPr id="6" name="Footer Placeholder 4"/>
          <p:cNvSpPr>
            <a:spLocks noGrp="1"/>
          </p:cNvSpPr>
          <p:nvPr>
            <p:ph type="ftr" sz="quarter" idx="11"/>
          </p:nvPr>
        </p:nvSpPr>
        <p:spPr>
          <a:xfrm>
            <a:off x="228600" y="5715000"/>
            <a:ext cx="2667000" cy="228600"/>
          </a:xfrm>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228600" y="6248400"/>
            <a:ext cx="533400" cy="228600"/>
          </a:xfrm>
        </p:spPr>
        <p:txBody>
          <a:bodyPr/>
          <a:lstStyle>
            <a:lvl1pPr algn="l">
              <a:defRPr/>
            </a:lvl1pPr>
          </a:lstStyle>
          <a:p>
            <a:pPr>
              <a:defRPr/>
            </a:pPr>
            <a:fld id="{F491E96D-3392-43BE-9A82-6D3C585DFA5D}"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731368" y="274638"/>
            <a:ext cx="5681265" cy="1477962"/>
          </a:xfrm>
        </p:spPr>
        <p:txBody>
          <a:bodyPr/>
          <a:lstStyle/>
          <a:p>
            <a:r>
              <a:rPr lang="en-US" smtClean="0"/>
              <a:t>Click to edit Master title style</a:t>
            </a:r>
            <a:endParaRPr/>
          </a:p>
        </p:txBody>
      </p:sp>
      <p:sp>
        <p:nvSpPr>
          <p:cNvPr id="3" name="Vertical Text Placeholder 2"/>
          <p:cNvSpPr>
            <a:spLocks noGrp="1"/>
          </p:cNvSpPr>
          <p:nvPr>
            <p:ph type="body" orient="vert" idx="1"/>
          </p:nvPr>
        </p:nvSpPr>
        <p:spPr>
          <a:xfrm>
            <a:off x="1734209" y="2057400"/>
            <a:ext cx="5678424" cy="3886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lvl1pPr>
              <a:defRPr/>
            </a:lvl1pPr>
          </a:lstStyle>
          <a:p>
            <a:pPr>
              <a:defRPr/>
            </a:pPr>
            <a:fld id="{EF836B6E-3BED-413D-977E-1D6C04AB8C69}" type="datetimeFigureOut">
              <a:rPr lang="en-US"/>
              <a:pPr>
                <a:defRPr/>
              </a:pPr>
              <a:t>3/31/2012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2437073-FBA6-40D5-AA99-87919FE08643}"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34200" y="533400"/>
            <a:ext cx="1752600" cy="4343399"/>
          </a:xfrm>
        </p:spPr>
        <p:txBody>
          <a:bodyPr vert="eaVert"/>
          <a:lstStyle>
            <a:lvl1pPr algn="l">
              <a:defRPr/>
            </a:lvl1pPr>
          </a:lstStyle>
          <a:p>
            <a:r>
              <a:rPr lang="en-US" smtClean="0"/>
              <a:t>Click to edit Master title style</a:t>
            </a:r>
            <a:endParaRPr/>
          </a:p>
        </p:txBody>
      </p:sp>
      <p:sp>
        <p:nvSpPr>
          <p:cNvPr id="3" name="Vertical Text Placeholder 2"/>
          <p:cNvSpPr>
            <a:spLocks noGrp="1"/>
          </p:cNvSpPr>
          <p:nvPr>
            <p:ph type="body" orient="vert" idx="1"/>
          </p:nvPr>
        </p:nvSpPr>
        <p:spPr>
          <a:xfrm>
            <a:off x="1447800" y="533401"/>
            <a:ext cx="5029200" cy="5422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lvl1pPr>
              <a:defRPr/>
            </a:lvl1pPr>
          </a:lstStyle>
          <a:p>
            <a:pPr>
              <a:defRPr/>
            </a:pPr>
            <a:fld id="{81A278CD-5D81-405D-AD5B-5D15EBF0C90D}" type="datetimeFigureOut">
              <a:rPr lang="en-US"/>
              <a:pPr>
                <a:defRPr/>
              </a:pPr>
              <a:t>3/31/2012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4E1115A-291C-448B-925A-1184F9E1D93E}"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Firelight title.png"/>
          <p:cNvPicPr>
            <a:picLocks noChangeAspect="1"/>
          </p:cNvPicPr>
          <p:nvPr/>
        </p:nvPicPr>
        <p:blipFill>
          <a:blip r:embed="rId2" cstate="print"/>
          <a:srcRect l="43431" t="21353" b="20413"/>
          <a:stretch>
            <a:fillRect/>
          </a:stretch>
        </p:blipFill>
        <p:spPr bwMode="auto">
          <a:xfrm>
            <a:off x="0" y="0"/>
            <a:ext cx="3671888" cy="6858000"/>
          </a:xfrm>
          <a:prstGeom prst="rect">
            <a:avLst/>
          </a:prstGeom>
          <a:noFill/>
          <a:ln w="9525">
            <a:noFill/>
            <a:miter lim="800000"/>
            <a:headEnd/>
            <a:tailEnd/>
          </a:ln>
        </p:spPr>
      </p:pic>
      <p:sp>
        <p:nvSpPr>
          <p:cNvPr id="2" name="Title 1"/>
          <p:cNvSpPr>
            <a:spLocks noGrp="1"/>
          </p:cNvSpPr>
          <p:nvPr>
            <p:ph type="ctrTitle"/>
          </p:nvPr>
        </p:nvSpPr>
        <p:spPr>
          <a:xfrm>
            <a:off x="1752600" y="1219200"/>
            <a:ext cx="6400800" cy="1600200"/>
          </a:xfrm>
        </p:spPr>
        <p:txBody>
          <a:bodyPr/>
          <a:lstStyle>
            <a:lvl1pPr algn="l">
              <a:defRPr>
                <a:gradFill flip="none" rotWithShape="1">
                  <a:gsLst>
                    <a:gs pos="0">
                      <a:schemeClr val="tx1">
                        <a:alpha val="70000"/>
                      </a:schemeClr>
                    </a:gs>
                    <a:gs pos="50000">
                      <a:schemeClr val="tx1">
                        <a:alpha val="80000"/>
                      </a:schemeClr>
                    </a:gs>
                    <a:gs pos="100000">
                      <a:schemeClr val="tx1">
                        <a:alpha val="90000"/>
                      </a:schemeClr>
                    </a:gs>
                  </a:gsLst>
                  <a:lin ang="0" scaled="0"/>
                  <a:tileRect/>
                </a:gradFill>
              </a:defRPr>
            </a:lvl1pPr>
          </a:lstStyle>
          <a:p>
            <a:r>
              <a:rPr lang="en-US" smtClean="0"/>
              <a:t>Click to edit Master title style</a:t>
            </a:r>
            <a:endParaRPr/>
          </a:p>
        </p:txBody>
      </p:sp>
      <p:sp>
        <p:nvSpPr>
          <p:cNvPr id="3" name="Subtitle 2"/>
          <p:cNvSpPr>
            <a:spLocks noGrp="1"/>
          </p:cNvSpPr>
          <p:nvPr>
            <p:ph type="subTitle" idx="1"/>
          </p:nvPr>
        </p:nvSpPr>
        <p:spPr>
          <a:xfrm>
            <a:off x="2438400" y="2971800"/>
            <a:ext cx="5715000" cy="1295400"/>
          </a:xfrm>
        </p:spPr>
        <p:txBody>
          <a:bodyPr/>
          <a:lstStyle>
            <a:lvl1pPr marL="0" indent="0" algn="l">
              <a:buNone/>
              <a:defRPr sz="1800">
                <a:gradFill flip="none" rotWithShape="1">
                  <a:gsLst>
                    <a:gs pos="0">
                      <a:schemeClr val="tx1">
                        <a:alpha val="70000"/>
                      </a:schemeClr>
                    </a:gs>
                    <a:gs pos="50000">
                      <a:schemeClr val="tx1">
                        <a:alpha val="80000"/>
                      </a:schemeClr>
                    </a:gs>
                    <a:gs pos="100000">
                      <a:schemeClr val="tx1">
                        <a:alpha val="90000"/>
                      </a:schemeClr>
                    </a:gs>
                  </a:gsLst>
                  <a:lin ang="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5" name="Date Placeholder 3"/>
          <p:cNvSpPr>
            <a:spLocks noGrp="1"/>
          </p:cNvSpPr>
          <p:nvPr>
            <p:ph type="dt" sz="half" idx="10"/>
          </p:nvPr>
        </p:nvSpPr>
        <p:spPr>
          <a:xfrm>
            <a:off x="228600" y="5943600"/>
            <a:ext cx="2133600" cy="228600"/>
          </a:xfrm>
        </p:spPr>
        <p:txBody>
          <a:bodyPr/>
          <a:lstStyle>
            <a:lvl1pPr algn="l" fontAlgn="base">
              <a:spcAft>
                <a:spcPct val="0"/>
              </a:spcAft>
              <a:defRPr/>
            </a:lvl1pPr>
          </a:lstStyle>
          <a:p>
            <a:pPr>
              <a:defRPr/>
            </a:pPr>
            <a:fld id="{F7EE3624-8869-4E96-B738-8E86C393300D}" type="datetimeFigureOut">
              <a:rPr lang="en-US"/>
              <a:pPr>
                <a:defRPr/>
              </a:pPr>
              <a:t>3/31/2012</a:t>
            </a:fld>
            <a:endParaRPr lang="en-US"/>
          </a:p>
        </p:txBody>
      </p:sp>
      <p:sp>
        <p:nvSpPr>
          <p:cNvPr id="6" name="Footer Placeholder 4"/>
          <p:cNvSpPr>
            <a:spLocks noGrp="1"/>
          </p:cNvSpPr>
          <p:nvPr>
            <p:ph type="ftr" sz="quarter" idx="11"/>
          </p:nvPr>
        </p:nvSpPr>
        <p:spPr>
          <a:xfrm>
            <a:off x="228600" y="5715000"/>
            <a:ext cx="2667000" cy="228600"/>
          </a:xfrm>
        </p:spPr>
        <p:txBody>
          <a:bodyPr/>
          <a:lstStyle>
            <a:lvl1pPr fontAlgn="base">
              <a:spcAft>
                <a:spcPct val="0"/>
              </a:spcAft>
              <a:defRPr/>
            </a:lvl1pPr>
          </a:lstStyle>
          <a:p>
            <a:pPr>
              <a:defRPr/>
            </a:pPr>
            <a:endParaRPr lang="en-US"/>
          </a:p>
        </p:txBody>
      </p:sp>
      <p:sp>
        <p:nvSpPr>
          <p:cNvPr id="7" name="Slide Number Placeholder 5"/>
          <p:cNvSpPr>
            <a:spLocks noGrp="1"/>
          </p:cNvSpPr>
          <p:nvPr>
            <p:ph type="sldNum" sz="quarter" idx="12"/>
          </p:nvPr>
        </p:nvSpPr>
        <p:spPr>
          <a:xfrm>
            <a:off x="228600" y="6248400"/>
            <a:ext cx="533400" cy="228600"/>
          </a:xfrm>
        </p:spPr>
        <p:txBody>
          <a:bodyPr/>
          <a:lstStyle>
            <a:lvl1pPr algn="l" fontAlgn="base">
              <a:spcAft>
                <a:spcPct val="0"/>
              </a:spcAft>
              <a:defRPr/>
            </a:lvl1pPr>
          </a:lstStyle>
          <a:p>
            <a:pPr>
              <a:defRPr/>
            </a:pPr>
            <a:fld id="{DE39E77E-EB98-42A9-8C1B-009FCD4B7E36}" type="slidenum">
              <a:rPr lang="en-US"/>
              <a:pPr>
                <a:defRPr/>
              </a:pPr>
              <a:t>‹#›</a:t>
            </a:fld>
            <a:endParaRPr lang="en-US"/>
          </a:p>
        </p:txBody>
      </p:sp>
    </p:spTree>
  </p:cSld>
  <p:clrMapOvr>
    <a:masterClrMapping/>
  </p:clrMapOvr>
  <p:transition spd="slow">
    <p:newsflash/>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lvl1pPr fontAlgn="base">
              <a:spcAft>
                <a:spcPct val="0"/>
              </a:spcAft>
              <a:defRPr/>
            </a:lvl1pPr>
          </a:lstStyle>
          <a:p>
            <a:pPr>
              <a:defRPr/>
            </a:pPr>
            <a:fld id="{CDF55F79-3F5A-4CEF-AA7A-CCFF5CD1B6EE}" type="datetimeFigureOut">
              <a:rPr lang="en-US"/>
              <a:pPr>
                <a:defRPr/>
              </a:pPr>
              <a:t>3/31/2012</a:t>
            </a:fld>
            <a:endParaRPr lang="en-US"/>
          </a:p>
        </p:txBody>
      </p:sp>
      <p:sp>
        <p:nvSpPr>
          <p:cNvPr id="5" name="Footer Placeholder 4"/>
          <p:cNvSpPr>
            <a:spLocks noGrp="1"/>
          </p:cNvSpPr>
          <p:nvPr>
            <p:ph type="ftr" sz="quarter" idx="11"/>
          </p:nvPr>
        </p:nvSpPr>
        <p:spPr/>
        <p:txBody>
          <a:bodyPr/>
          <a:lstStyle>
            <a:lvl1pPr fontAlgn="base">
              <a:spcAft>
                <a:spcPct val="0"/>
              </a:spcAft>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Aft>
                <a:spcPct val="0"/>
              </a:spcAft>
              <a:defRPr/>
            </a:lvl1pPr>
          </a:lstStyle>
          <a:p>
            <a:pPr>
              <a:defRPr/>
            </a:pPr>
            <a:fld id="{1E3BBA60-B72D-4DF2-97CB-8E418E24DD77}" type="slidenum">
              <a:rPr lang="en-US"/>
              <a:pPr>
                <a:defRPr/>
              </a:pPr>
              <a:t>‹#›</a:t>
            </a:fld>
            <a:endParaRPr lang="en-US"/>
          </a:p>
        </p:txBody>
      </p:sp>
    </p:spTree>
  </p:cSld>
  <p:clrMapOvr>
    <a:masterClrMapping/>
  </p:clrMapOvr>
  <p:transition spd="slow">
    <p:newsflash/>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4" name="Picture 7" descr="Firelight section.png"/>
          <p:cNvPicPr>
            <a:picLocks noChangeAspect="1"/>
          </p:cNvPicPr>
          <p:nvPr/>
        </p:nvPicPr>
        <p:blipFill>
          <a:blip r:embed="rId2" cstate="print"/>
          <a:srcRect l="7678" r="8563" b="31688"/>
          <a:stretch>
            <a:fillRect/>
          </a:stretch>
        </p:blipFill>
        <p:spPr bwMode="auto">
          <a:xfrm>
            <a:off x="0" y="3048000"/>
            <a:ext cx="9144000" cy="3810000"/>
          </a:xfrm>
          <a:prstGeom prst="rect">
            <a:avLst/>
          </a:prstGeom>
          <a:noFill/>
          <a:ln w="9525">
            <a:noFill/>
            <a:miter lim="800000"/>
            <a:headEnd/>
            <a:tailEnd/>
          </a:ln>
        </p:spPr>
      </p:pic>
      <p:sp>
        <p:nvSpPr>
          <p:cNvPr id="2" name="Title 1"/>
          <p:cNvSpPr>
            <a:spLocks noGrp="1"/>
          </p:cNvSpPr>
          <p:nvPr>
            <p:ph type="title"/>
          </p:nvPr>
        </p:nvSpPr>
        <p:spPr>
          <a:xfrm>
            <a:off x="876300" y="2057400"/>
            <a:ext cx="7391400" cy="1590675"/>
          </a:xfrm>
        </p:spPr>
        <p:txBody>
          <a:bodyPr/>
          <a:lstStyle>
            <a:lvl1pPr algn="ctr">
              <a:defRPr sz="4400" b="0" i="0" cap="none" baseline="0"/>
            </a:lvl1pPr>
          </a:lstStyle>
          <a:p>
            <a:r>
              <a:rPr lang="en-US" smtClean="0"/>
              <a:t>Click to edit Master title style</a:t>
            </a:r>
            <a:endParaRPr/>
          </a:p>
        </p:txBody>
      </p:sp>
      <p:sp>
        <p:nvSpPr>
          <p:cNvPr id="3" name="Text Placeholder 2"/>
          <p:cNvSpPr>
            <a:spLocks noGrp="1"/>
          </p:cNvSpPr>
          <p:nvPr>
            <p:ph type="body" idx="1"/>
          </p:nvPr>
        </p:nvSpPr>
        <p:spPr>
          <a:xfrm>
            <a:off x="1877546" y="3810000"/>
            <a:ext cx="5388909" cy="1423987"/>
          </a:xfrm>
        </p:spPr>
        <p:txBody>
          <a:bodyPr/>
          <a:lstStyle>
            <a:lvl1pPr marL="0" indent="0" algn="ctr" defTabSz="914400" rtl="0" eaLnBrk="1" latinLnBrk="0" hangingPunct="1">
              <a:spcBef>
                <a:spcPts val="1500"/>
              </a:spcBef>
              <a:buFontTx/>
              <a:buNone/>
              <a:defRPr sz="1800" kern="1200">
                <a:gradFill flip="none" rotWithShape="1">
                  <a:gsLst>
                    <a:gs pos="0">
                      <a:schemeClr val="tx1">
                        <a:alpha val="70000"/>
                      </a:schemeClr>
                    </a:gs>
                    <a:gs pos="50000">
                      <a:schemeClr val="tx1">
                        <a:alpha val="80000"/>
                      </a:schemeClr>
                    </a:gs>
                    <a:gs pos="100000">
                      <a:schemeClr val="tx1">
                        <a:alpha val="90000"/>
                      </a:schemeClr>
                    </a:gs>
                  </a:gsLst>
                  <a:lin ang="0" scaled="0"/>
                  <a:tileRect/>
                </a:gra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fontAlgn="base">
              <a:spcAft>
                <a:spcPct val="0"/>
              </a:spcAft>
              <a:defRPr/>
            </a:lvl1pPr>
          </a:lstStyle>
          <a:p>
            <a:pPr>
              <a:defRPr/>
            </a:pPr>
            <a:fld id="{5231CEBB-E13E-4DB0-9C15-B6206A470BBC}" type="datetimeFigureOut">
              <a:rPr lang="en-US"/>
              <a:pPr>
                <a:defRPr/>
              </a:pPr>
              <a:t>3/31/2012</a:t>
            </a:fld>
            <a:endParaRPr lang="en-US"/>
          </a:p>
        </p:txBody>
      </p:sp>
      <p:sp>
        <p:nvSpPr>
          <p:cNvPr id="6" name="Footer Placeholder 4"/>
          <p:cNvSpPr>
            <a:spLocks noGrp="1"/>
          </p:cNvSpPr>
          <p:nvPr>
            <p:ph type="ftr" sz="quarter" idx="11"/>
          </p:nvPr>
        </p:nvSpPr>
        <p:spPr/>
        <p:txBody>
          <a:bodyPr/>
          <a:lstStyle>
            <a:lvl1pPr fontAlgn="base">
              <a:spcAft>
                <a:spcPct val="0"/>
              </a:spcAft>
              <a:defRPr/>
            </a:lvl1pPr>
          </a:lstStyle>
          <a:p>
            <a:pPr>
              <a:defRPr/>
            </a:pPr>
            <a:endParaRPr lang="en-US"/>
          </a:p>
        </p:txBody>
      </p:sp>
      <p:sp>
        <p:nvSpPr>
          <p:cNvPr id="7" name="Slide Number Placeholder 5"/>
          <p:cNvSpPr>
            <a:spLocks noGrp="1"/>
          </p:cNvSpPr>
          <p:nvPr>
            <p:ph type="sldNum" sz="quarter" idx="12"/>
          </p:nvPr>
        </p:nvSpPr>
        <p:spPr/>
        <p:txBody>
          <a:bodyPr/>
          <a:lstStyle>
            <a:lvl1pPr fontAlgn="base">
              <a:spcAft>
                <a:spcPct val="0"/>
              </a:spcAft>
              <a:defRPr/>
            </a:lvl1pPr>
          </a:lstStyle>
          <a:p>
            <a:pPr>
              <a:defRPr/>
            </a:pPr>
            <a:fld id="{735011B1-B859-44A0-A1EC-5755341E075C}" type="slidenum">
              <a:rPr lang="en-US"/>
              <a:pPr>
                <a:defRPr/>
              </a:pPr>
              <a:t>‹#›</a:t>
            </a:fld>
            <a:endParaRPr lang="en-US"/>
          </a:p>
        </p:txBody>
      </p:sp>
    </p:spTree>
  </p:cSld>
  <p:clrMapOvr>
    <a:masterClrMapping/>
  </p:clrMapOvr>
  <p:transition spd="slow">
    <p:newsflash/>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731368" y="274638"/>
            <a:ext cx="5681265" cy="1477962"/>
          </a:xfrm>
        </p:spPr>
        <p:txBody>
          <a:bodyPr/>
          <a:lstStyle/>
          <a:p>
            <a:r>
              <a:rPr lang="en-US" smtClean="0"/>
              <a:t>Click to edit Master title style</a:t>
            </a:r>
            <a:endParaRPr/>
          </a:p>
        </p:txBody>
      </p:sp>
      <p:sp>
        <p:nvSpPr>
          <p:cNvPr id="3" name="Content Placeholder 2"/>
          <p:cNvSpPr>
            <a:spLocks noGrp="1"/>
          </p:cNvSpPr>
          <p:nvPr>
            <p:ph sz="half" idx="1"/>
          </p:nvPr>
        </p:nvSpPr>
        <p:spPr>
          <a:xfrm>
            <a:off x="1371600" y="2057401"/>
            <a:ext cx="2743200" cy="3898900"/>
          </a:xfrm>
        </p:spPr>
        <p:txBody>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5029200" y="2057401"/>
            <a:ext cx="2743200" cy="3898900"/>
          </a:xfrm>
        </p:spPr>
        <p:txBody>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lvl1pPr fontAlgn="base">
              <a:spcAft>
                <a:spcPct val="0"/>
              </a:spcAft>
              <a:defRPr/>
            </a:lvl1pPr>
          </a:lstStyle>
          <a:p>
            <a:pPr>
              <a:defRPr/>
            </a:pPr>
            <a:fld id="{1C56A04E-9B42-4CD2-A57E-E296A4E82C98}" type="datetimeFigureOut">
              <a:rPr lang="en-US"/>
              <a:pPr>
                <a:defRPr/>
              </a:pPr>
              <a:t>3/31/2012</a:t>
            </a:fld>
            <a:endParaRPr lang="en-US"/>
          </a:p>
        </p:txBody>
      </p:sp>
      <p:sp>
        <p:nvSpPr>
          <p:cNvPr id="6" name="Footer Placeholder 5"/>
          <p:cNvSpPr>
            <a:spLocks noGrp="1"/>
          </p:cNvSpPr>
          <p:nvPr>
            <p:ph type="ftr" sz="quarter" idx="11"/>
          </p:nvPr>
        </p:nvSpPr>
        <p:spPr/>
        <p:txBody>
          <a:bodyPr/>
          <a:lstStyle>
            <a:lvl1pPr fontAlgn="base">
              <a:spcAft>
                <a:spcPct val="0"/>
              </a:spcAft>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Aft>
                <a:spcPct val="0"/>
              </a:spcAft>
              <a:defRPr/>
            </a:lvl1pPr>
          </a:lstStyle>
          <a:p>
            <a:pPr>
              <a:defRPr/>
            </a:pPr>
            <a:fld id="{AD919C3C-B758-4C63-A8B8-AA6BCDEE4B6C}" type="slidenum">
              <a:rPr lang="en-US"/>
              <a:pPr>
                <a:defRPr/>
              </a:pPr>
              <a:t>‹#›</a:t>
            </a:fld>
            <a:endParaRPr lang="en-US"/>
          </a:p>
        </p:txBody>
      </p:sp>
    </p:spTree>
  </p:cSld>
  <p:clrMapOvr>
    <a:masterClrMapping/>
  </p:clrMapOvr>
  <p:transition spd="slow">
    <p:newsflash/>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731368" y="274638"/>
            <a:ext cx="5681265" cy="1477962"/>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371600" y="1967753"/>
            <a:ext cx="2743200" cy="639762"/>
          </a:xfrm>
        </p:spPr>
        <p:txBody>
          <a:bodyPr anchor="ctr" anchorCtr="0">
            <a:noAutofit/>
          </a:bodyPr>
          <a:lstStyle>
            <a:lvl1pPr marL="0" indent="0" algn="ctr">
              <a:buNone/>
              <a:defRPr sz="22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71600" y="2819400"/>
            <a:ext cx="2743200" cy="3136900"/>
          </a:xfrm>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5029200" y="1967753"/>
            <a:ext cx="2743200" cy="639762"/>
          </a:xfrm>
        </p:spPr>
        <p:txBody>
          <a:bodyPr anchor="ctr" anchorCtr="0">
            <a:noAutofit/>
          </a:bodyPr>
          <a:lstStyle>
            <a:lvl1pPr marL="0" indent="0" algn="ctr">
              <a:buNone/>
              <a:defRPr sz="22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29200" y="2819400"/>
            <a:ext cx="2743200" cy="3136900"/>
          </a:xfrm>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lvl1pPr fontAlgn="base">
              <a:spcAft>
                <a:spcPct val="0"/>
              </a:spcAft>
              <a:defRPr/>
            </a:lvl1pPr>
          </a:lstStyle>
          <a:p>
            <a:pPr>
              <a:defRPr/>
            </a:pPr>
            <a:fld id="{B015D699-C39A-4439-B655-A2A31A6B538C}" type="datetimeFigureOut">
              <a:rPr lang="en-US"/>
              <a:pPr>
                <a:defRPr/>
              </a:pPr>
              <a:t>3/31/2012</a:t>
            </a:fld>
            <a:endParaRPr lang="en-US"/>
          </a:p>
        </p:txBody>
      </p:sp>
      <p:sp>
        <p:nvSpPr>
          <p:cNvPr id="8" name="Footer Placeholder 7"/>
          <p:cNvSpPr>
            <a:spLocks noGrp="1"/>
          </p:cNvSpPr>
          <p:nvPr>
            <p:ph type="ftr" sz="quarter" idx="11"/>
          </p:nvPr>
        </p:nvSpPr>
        <p:spPr/>
        <p:txBody>
          <a:bodyPr/>
          <a:lstStyle>
            <a:lvl1pPr fontAlgn="base">
              <a:spcAft>
                <a:spcPct val="0"/>
              </a:spcAft>
              <a:defRPr/>
            </a:lvl1pPr>
          </a:lstStyle>
          <a:p>
            <a:pPr>
              <a:defRPr/>
            </a:pPr>
            <a:endParaRPr lang="en-US"/>
          </a:p>
        </p:txBody>
      </p:sp>
      <p:sp>
        <p:nvSpPr>
          <p:cNvPr id="9" name="Slide Number Placeholder 8"/>
          <p:cNvSpPr>
            <a:spLocks noGrp="1"/>
          </p:cNvSpPr>
          <p:nvPr>
            <p:ph type="sldNum" sz="quarter" idx="12"/>
          </p:nvPr>
        </p:nvSpPr>
        <p:spPr/>
        <p:txBody>
          <a:bodyPr/>
          <a:lstStyle>
            <a:lvl1pPr fontAlgn="base">
              <a:spcAft>
                <a:spcPct val="0"/>
              </a:spcAft>
              <a:defRPr/>
            </a:lvl1pPr>
          </a:lstStyle>
          <a:p>
            <a:pPr>
              <a:defRPr/>
            </a:pPr>
            <a:fld id="{F40332C1-E092-4890-BC8E-FCEF3C43A3C3}" type="slidenum">
              <a:rPr lang="en-US"/>
              <a:pPr>
                <a:defRPr/>
              </a:pPr>
              <a:t>‹#›</a:t>
            </a:fld>
            <a:endParaRPr lang="en-US"/>
          </a:p>
        </p:txBody>
      </p:sp>
    </p:spTree>
  </p:cSld>
  <p:clrMapOvr>
    <a:masterClrMapping/>
  </p:clrMapOvr>
  <p:transition spd="slow">
    <p:newsflash/>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lvl1pPr fontAlgn="base">
              <a:spcAft>
                <a:spcPct val="0"/>
              </a:spcAft>
              <a:defRPr/>
            </a:lvl1pPr>
          </a:lstStyle>
          <a:p>
            <a:pPr>
              <a:defRPr/>
            </a:pPr>
            <a:fld id="{397605B1-4A87-4F2E-AFCE-68509A44ED7F}" type="datetimeFigureOut">
              <a:rPr lang="en-US"/>
              <a:pPr>
                <a:defRPr/>
              </a:pPr>
              <a:t>3/31/2012</a:t>
            </a:fld>
            <a:endParaRPr lang="en-US"/>
          </a:p>
        </p:txBody>
      </p:sp>
      <p:sp>
        <p:nvSpPr>
          <p:cNvPr id="4" name="Footer Placeholder 3"/>
          <p:cNvSpPr>
            <a:spLocks noGrp="1"/>
          </p:cNvSpPr>
          <p:nvPr>
            <p:ph type="ftr" sz="quarter" idx="11"/>
          </p:nvPr>
        </p:nvSpPr>
        <p:spPr/>
        <p:txBody>
          <a:bodyPr/>
          <a:lstStyle>
            <a:lvl1pPr fontAlgn="base">
              <a:spcAft>
                <a:spcPct val="0"/>
              </a:spcAft>
              <a:defRPr/>
            </a:lvl1pPr>
          </a:lstStyle>
          <a:p>
            <a:pPr>
              <a:defRPr/>
            </a:pPr>
            <a:endParaRPr lang="en-US"/>
          </a:p>
        </p:txBody>
      </p:sp>
      <p:sp>
        <p:nvSpPr>
          <p:cNvPr id="5" name="Slide Number Placeholder 4"/>
          <p:cNvSpPr>
            <a:spLocks noGrp="1"/>
          </p:cNvSpPr>
          <p:nvPr>
            <p:ph type="sldNum" sz="quarter" idx="12"/>
          </p:nvPr>
        </p:nvSpPr>
        <p:spPr/>
        <p:txBody>
          <a:bodyPr/>
          <a:lstStyle>
            <a:lvl1pPr fontAlgn="base">
              <a:spcAft>
                <a:spcPct val="0"/>
              </a:spcAft>
              <a:defRPr/>
            </a:lvl1pPr>
          </a:lstStyle>
          <a:p>
            <a:pPr>
              <a:defRPr/>
            </a:pPr>
            <a:fld id="{9646B785-EA70-422F-8068-CAE47C60CFAC}" type="slidenum">
              <a:rPr lang="en-US"/>
              <a:pPr>
                <a:defRPr/>
              </a:pPr>
              <a:t>‹#›</a:t>
            </a:fld>
            <a:endParaRPr lang="en-US"/>
          </a:p>
        </p:txBody>
      </p:sp>
    </p:spTree>
  </p:cSld>
  <p:clrMapOvr>
    <a:masterClrMapping/>
  </p:clrMapOvr>
  <p:transition spd="slow">
    <p:newsflash/>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Aft>
                <a:spcPct val="0"/>
              </a:spcAft>
              <a:defRPr/>
            </a:lvl1pPr>
          </a:lstStyle>
          <a:p>
            <a:pPr>
              <a:defRPr/>
            </a:pPr>
            <a:fld id="{91448720-EBD5-48A4-962E-A50A76DCFA07}" type="datetimeFigureOut">
              <a:rPr lang="en-US"/>
              <a:pPr>
                <a:defRPr/>
              </a:pPr>
              <a:t>3/31/2012</a:t>
            </a:fld>
            <a:endParaRPr lang="en-US"/>
          </a:p>
        </p:txBody>
      </p:sp>
      <p:sp>
        <p:nvSpPr>
          <p:cNvPr id="3" name="Footer Placeholder 2"/>
          <p:cNvSpPr>
            <a:spLocks noGrp="1"/>
          </p:cNvSpPr>
          <p:nvPr>
            <p:ph type="ftr" sz="quarter" idx="11"/>
          </p:nvPr>
        </p:nvSpPr>
        <p:spPr/>
        <p:txBody>
          <a:bodyPr/>
          <a:lstStyle>
            <a:lvl1pPr fontAlgn="base">
              <a:spcAft>
                <a:spcPct val="0"/>
              </a:spcAft>
              <a:defRPr/>
            </a:lvl1pPr>
          </a:lstStyle>
          <a:p>
            <a:pPr>
              <a:defRPr/>
            </a:pPr>
            <a:endParaRPr lang="en-US"/>
          </a:p>
        </p:txBody>
      </p:sp>
      <p:sp>
        <p:nvSpPr>
          <p:cNvPr id="4" name="Slide Number Placeholder 3"/>
          <p:cNvSpPr>
            <a:spLocks noGrp="1"/>
          </p:cNvSpPr>
          <p:nvPr>
            <p:ph type="sldNum" sz="quarter" idx="12"/>
          </p:nvPr>
        </p:nvSpPr>
        <p:spPr/>
        <p:txBody>
          <a:bodyPr/>
          <a:lstStyle>
            <a:lvl1pPr fontAlgn="base">
              <a:spcAft>
                <a:spcPct val="0"/>
              </a:spcAft>
              <a:defRPr/>
            </a:lvl1pPr>
          </a:lstStyle>
          <a:p>
            <a:pPr>
              <a:defRPr/>
            </a:pPr>
            <a:fld id="{0C18DE37-E14E-4A4C-B582-D8CE755350FB}" type="slidenum">
              <a:rPr lang="en-US"/>
              <a:pPr>
                <a:defRPr/>
              </a:pPr>
              <a:t>‹#›</a:t>
            </a:fld>
            <a:endParaRPr lang="en-US"/>
          </a:p>
        </p:txBody>
      </p:sp>
    </p:spTree>
  </p:cSld>
  <p:clrMapOvr>
    <a:masterClrMapping/>
  </p:clrMapOvr>
  <p:transition spd="slow">
    <p:newsflash/>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5" name="Picture 7" descr="Content caption.png"/>
          <p:cNvPicPr>
            <a:picLocks noChangeAspect="1"/>
          </p:cNvPicPr>
          <p:nvPr/>
        </p:nvPicPr>
        <p:blipFill>
          <a:blip r:embed="rId2" cstate="print"/>
          <a:srcRect l="11342" t="23079" r="13046"/>
          <a:stretch>
            <a:fillRect/>
          </a:stretch>
        </p:blipFill>
        <p:spPr bwMode="auto">
          <a:xfrm>
            <a:off x="0" y="0"/>
            <a:ext cx="9144000" cy="6096000"/>
          </a:xfrm>
          <a:prstGeom prst="rect">
            <a:avLst/>
          </a:prstGeom>
          <a:noFill/>
          <a:ln w="9525">
            <a:noFill/>
            <a:miter lim="800000"/>
            <a:headEnd/>
            <a:tailEnd/>
          </a:ln>
        </p:spPr>
      </p:pic>
      <p:sp>
        <p:nvSpPr>
          <p:cNvPr id="2" name="Title 1"/>
          <p:cNvSpPr>
            <a:spLocks noGrp="1"/>
          </p:cNvSpPr>
          <p:nvPr>
            <p:ph type="title"/>
          </p:nvPr>
        </p:nvSpPr>
        <p:spPr>
          <a:xfrm>
            <a:off x="835025" y="438150"/>
            <a:ext cx="2743200" cy="1618488"/>
          </a:xfrm>
        </p:spPr>
        <p:txBody>
          <a:bodyPr anchor="ctr"/>
          <a:lstStyle>
            <a:lvl1pPr algn="l">
              <a:defRPr sz="3600" b="0"/>
            </a:lvl1pPr>
          </a:lstStyle>
          <a:p>
            <a:r>
              <a:rPr lang="en-US" smtClean="0"/>
              <a:t>Click to edit Master title style</a:t>
            </a:r>
            <a:endParaRPr/>
          </a:p>
        </p:txBody>
      </p:sp>
      <p:sp>
        <p:nvSpPr>
          <p:cNvPr id="3" name="Content Placeholder 2"/>
          <p:cNvSpPr>
            <a:spLocks noGrp="1"/>
          </p:cNvSpPr>
          <p:nvPr>
            <p:ph idx="1"/>
          </p:nvPr>
        </p:nvSpPr>
        <p:spPr>
          <a:xfrm>
            <a:off x="3886200" y="438150"/>
            <a:ext cx="4419600" cy="5118100"/>
          </a:xfrm>
        </p:spPr>
        <p:txBody>
          <a:bodyPr/>
          <a:lstStyle>
            <a:lvl1pPr>
              <a:defRPr sz="22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833439" y="2514600"/>
            <a:ext cx="1985962" cy="2362200"/>
          </a:xfrm>
        </p:spPr>
        <p:txBody>
          <a:bodyPr anchor="t" anchorCtr="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fontAlgn="base">
              <a:spcAft>
                <a:spcPct val="0"/>
              </a:spcAft>
              <a:defRPr/>
            </a:lvl1pPr>
          </a:lstStyle>
          <a:p>
            <a:pPr>
              <a:defRPr/>
            </a:pPr>
            <a:fld id="{287DF5BB-2464-450B-B776-CD542E5E2CCC}" type="datetimeFigureOut">
              <a:rPr lang="en-US"/>
              <a:pPr>
                <a:defRPr/>
              </a:pPr>
              <a:t>3/31/2012</a:t>
            </a:fld>
            <a:endParaRPr lang="en-US"/>
          </a:p>
        </p:txBody>
      </p:sp>
      <p:sp>
        <p:nvSpPr>
          <p:cNvPr id="7" name="Footer Placeholder 5"/>
          <p:cNvSpPr>
            <a:spLocks noGrp="1"/>
          </p:cNvSpPr>
          <p:nvPr>
            <p:ph type="ftr" sz="quarter" idx="11"/>
          </p:nvPr>
        </p:nvSpPr>
        <p:spPr/>
        <p:txBody>
          <a:bodyPr/>
          <a:lstStyle>
            <a:lvl1pPr fontAlgn="base">
              <a:spcAft>
                <a:spcPct val="0"/>
              </a:spcAft>
              <a:defRPr/>
            </a:lvl1pPr>
          </a:lstStyle>
          <a:p>
            <a:pPr>
              <a:defRPr/>
            </a:pPr>
            <a:endParaRPr lang="en-US"/>
          </a:p>
        </p:txBody>
      </p:sp>
      <p:sp>
        <p:nvSpPr>
          <p:cNvPr id="8" name="Slide Number Placeholder 6"/>
          <p:cNvSpPr>
            <a:spLocks noGrp="1"/>
          </p:cNvSpPr>
          <p:nvPr>
            <p:ph type="sldNum" sz="quarter" idx="12"/>
          </p:nvPr>
        </p:nvSpPr>
        <p:spPr/>
        <p:txBody>
          <a:bodyPr/>
          <a:lstStyle>
            <a:lvl1pPr fontAlgn="base">
              <a:spcAft>
                <a:spcPct val="0"/>
              </a:spcAft>
              <a:defRPr/>
            </a:lvl1pPr>
          </a:lstStyle>
          <a:p>
            <a:pPr>
              <a:defRPr/>
            </a:pPr>
            <a:fld id="{0B1E7207-A5EE-4D51-8F65-ACE1DDAFEA1D}" type="slidenum">
              <a:rPr lang="en-US"/>
              <a:pPr>
                <a:defRPr/>
              </a:pPr>
              <a:t>‹#›</a:t>
            </a:fld>
            <a:endParaRPr lang="en-US"/>
          </a:p>
        </p:txBody>
      </p:sp>
    </p:spTree>
  </p:cSld>
  <p:clrMapOvr>
    <a:masterClrMapping/>
  </p:clrMapOvr>
  <p:transition spd="slow">
    <p:newsfla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lvl1pPr>
              <a:defRPr/>
            </a:lvl1pPr>
          </a:lstStyle>
          <a:p>
            <a:pPr>
              <a:defRPr/>
            </a:pPr>
            <a:fld id="{B1DC2C2A-B412-418B-A209-0FF03F8DD711}" type="datetimeFigureOut">
              <a:rPr lang="en-US"/>
              <a:pPr>
                <a:defRPr/>
              </a:pPr>
              <a:t>3/31/2012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446CDBA-B8A8-4419-BA5C-A71973421605}"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5" name="Picture 7" descr="Content caption.png"/>
          <p:cNvPicPr>
            <a:picLocks noChangeAspect="1"/>
          </p:cNvPicPr>
          <p:nvPr/>
        </p:nvPicPr>
        <p:blipFill>
          <a:blip r:embed="rId2" cstate="print"/>
          <a:srcRect l="11342" t="23079" r="13046"/>
          <a:stretch>
            <a:fillRect/>
          </a:stretch>
        </p:blipFill>
        <p:spPr bwMode="auto">
          <a:xfrm>
            <a:off x="0" y="0"/>
            <a:ext cx="9144000" cy="6096000"/>
          </a:xfrm>
          <a:prstGeom prst="rect">
            <a:avLst/>
          </a:prstGeom>
          <a:noFill/>
          <a:ln w="9525">
            <a:noFill/>
            <a:miter lim="800000"/>
            <a:headEnd/>
            <a:tailEnd/>
          </a:ln>
        </p:spPr>
      </p:pic>
      <p:sp>
        <p:nvSpPr>
          <p:cNvPr id="2" name="Title 1"/>
          <p:cNvSpPr>
            <a:spLocks noGrp="1"/>
          </p:cNvSpPr>
          <p:nvPr>
            <p:ph type="title"/>
          </p:nvPr>
        </p:nvSpPr>
        <p:spPr>
          <a:xfrm>
            <a:off x="835025" y="438150"/>
            <a:ext cx="2743200" cy="1619250"/>
          </a:xfrm>
        </p:spPr>
        <p:txBody>
          <a:bodyPr anchor="ctr"/>
          <a:lstStyle>
            <a:lvl1pPr algn="l" defTabSz="914400" rtl="0" eaLnBrk="1" latinLnBrk="0" hangingPunct="1">
              <a:spcBef>
                <a:spcPct val="0"/>
              </a:spcBef>
              <a:buNone/>
              <a:defRPr sz="3600" b="0" kern="1200" spc="0" baseline="0">
                <a:gradFill flip="none" rotWithShape="1">
                  <a:gsLst>
                    <a:gs pos="0">
                      <a:schemeClr val="tx1">
                        <a:alpha val="70000"/>
                      </a:schemeClr>
                    </a:gs>
                    <a:gs pos="50000">
                      <a:schemeClr val="tx1">
                        <a:alpha val="80000"/>
                      </a:schemeClr>
                    </a:gs>
                    <a:gs pos="100000">
                      <a:schemeClr val="tx1">
                        <a:alpha val="90000"/>
                      </a:schemeClr>
                    </a:gs>
                  </a:gsLst>
                  <a:lin ang="0" scaled="0"/>
                  <a:tileRect/>
                </a:gra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3575050" y="685800"/>
            <a:ext cx="5264150" cy="4648200"/>
          </a:xfrm>
          <a:prstGeom prst="ellipse">
            <a:avLst/>
          </a:prstGeom>
          <a:ln w="127000">
            <a:solidFill>
              <a:schemeClr val="tx1">
                <a:alpha val="10000"/>
              </a:schemeClr>
            </a:solidFill>
          </a:ln>
          <a:effectLst>
            <a:innerShdw blurRad="190500">
              <a:prstClr val="black">
                <a:alpha val="75000"/>
              </a:prstClr>
            </a:innerShdw>
          </a:effectLst>
        </p:spPr>
        <p:txBody>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noProof="0"/>
          </a:p>
        </p:txBody>
      </p:sp>
      <p:sp>
        <p:nvSpPr>
          <p:cNvPr id="4" name="Text Placeholder 3"/>
          <p:cNvSpPr>
            <a:spLocks noGrp="1"/>
          </p:cNvSpPr>
          <p:nvPr>
            <p:ph type="body" sz="half" idx="2"/>
          </p:nvPr>
        </p:nvSpPr>
        <p:spPr>
          <a:xfrm>
            <a:off x="832104" y="2514600"/>
            <a:ext cx="1984248" cy="2359152"/>
          </a:xfrm>
        </p:spPr>
        <p:txBody>
          <a:bodyPr anchor="t" anchorCtr="0"/>
          <a:lstStyle>
            <a:lvl1pPr marL="0" indent="0">
              <a:buNone/>
              <a:defRPr sz="14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fontAlgn="base">
              <a:spcAft>
                <a:spcPct val="0"/>
              </a:spcAft>
              <a:defRPr/>
            </a:lvl1pPr>
          </a:lstStyle>
          <a:p>
            <a:pPr>
              <a:defRPr/>
            </a:pPr>
            <a:fld id="{1442EC00-7301-49E6-9590-3F7FAD1B765B}" type="datetimeFigureOut">
              <a:rPr lang="en-US"/>
              <a:pPr>
                <a:defRPr/>
              </a:pPr>
              <a:t>3/31/2012</a:t>
            </a:fld>
            <a:endParaRPr lang="en-US"/>
          </a:p>
        </p:txBody>
      </p:sp>
      <p:sp>
        <p:nvSpPr>
          <p:cNvPr id="7" name="Footer Placeholder 5"/>
          <p:cNvSpPr>
            <a:spLocks noGrp="1"/>
          </p:cNvSpPr>
          <p:nvPr>
            <p:ph type="ftr" sz="quarter" idx="11"/>
          </p:nvPr>
        </p:nvSpPr>
        <p:spPr/>
        <p:txBody>
          <a:bodyPr/>
          <a:lstStyle>
            <a:lvl1pPr fontAlgn="base">
              <a:spcAft>
                <a:spcPct val="0"/>
              </a:spcAft>
              <a:defRPr/>
            </a:lvl1pPr>
          </a:lstStyle>
          <a:p>
            <a:pPr>
              <a:defRPr/>
            </a:pPr>
            <a:endParaRPr lang="en-US"/>
          </a:p>
        </p:txBody>
      </p:sp>
      <p:sp>
        <p:nvSpPr>
          <p:cNvPr id="8" name="Slide Number Placeholder 6"/>
          <p:cNvSpPr>
            <a:spLocks noGrp="1"/>
          </p:cNvSpPr>
          <p:nvPr>
            <p:ph type="sldNum" sz="quarter" idx="12"/>
          </p:nvPr>
        </p:nvSpPr>
        <p:spPr/>
        <p:txBody>
          <a:bodyPr/>
          <a:lstStyle>
            <a:lvl1pPr fontAlgn="base">
              <a:spcAft>
                <a:spcPct val="0"/>
              </a:spcAft>
              <a:defRPr/>
            </a:lvl1pPr>
          </a:lstStyle>
          <a:p>
            <a:pPr>
              <a:defRPr/>
            </a:pPr>
            <a:fld id="{35E82F81-473F-4AD7-8188-D79164192D80}" type="slidenum">
              <a:rPr lang="en-US"/>
              <a:pPr>
                <a:defRPr/>
              </a:pPr>
              <a:t>‹#›</a:t>
            </a:fld>
            <a:endParaRPr lang="en-US"/>
          </a:p>
        </p:txBody>
      </p:sp>
    </p:spTree>
  </p:cSld>
  <p:clrMapOvr>
    <a:masterClrMapping/>
  </p:clrMapOvr>
  <p:transition spd="slow">
    <p:newsflash/>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731368" y="274638"/>
            <a:ext cx="5681265" cy="1477962"/>
          </a:xfrm>
        </p:spPr>
        <p:txBody>
          <a:bodyPr/>
          <a:lstStyle/>
          <a:p>
            <a:r>
              <a:rPr lang="en-US" smtClean="0"/>
              <a:t>Click to edit Master title style</a:t>
            </a:r>
            <a:endParaRPr/>
          </a:p>
        </p:txBody>
      </p:sp>
      <p:sp>
        <p:nvSpPr>
          <p:cNvPr id="3" name="Vertical Text Placeholder 2"/>
          <p:cNvSpPr>
            <a:spLocks noGrp="1"/>
          </p:cNvSpPr>
          <p:nvPr>
            <p:ph type="body" orient="vert" idx="1"/>
          </p:nvPr>
        </p:nvSpPr>
        <p:spPr>
          <a:xfrm>
            <a:off x="1734209" y="2057400"/>
            <a:ext cx="5678424" cy="3886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lvl1pPr fontAlgn="base">
              <a:spcAft>
                <a:spcPct val="0"/>
              </a:spcAft>
              <a:defRPr/>
            </a:lvl1pPr>
          </a:lstStyle>
          <a:p>
            <a:pPr>
              <a:defRPr/>
            </a:pPr>
            <a:fld id="{4385961E-A252-4299-BAA5-80D4A3356094}" type="datetimeFigureOut">
              <a:rPr lang="en-US"/>
              <a:pPr>
                <a:defRPr/>
              </a:pPr>
              <a:t>3/31/2012</a:t>
            </a:fld>
            <a:endParaRPr lang="en-US"/>
          </a:p>
        </p:txBody>
      </p:sp>
      <p:sp>
        <p:nvSpPr>
          <p:cNvPr id="5" name="Footer Placeholder 4"/>
          <p:cNvSpPr>
            <a:spLocks noGrp="1"/>
          </p:cNvSpPr>
          <p:nvPr>
            <p:ph type="ftr" sz="quarter" idx="11"/>
          </p:nvPr>
        </p:nvSpPr>
        <p:spPr/>
        <p:txBody>
          <a:bodyPr/>
          <a:lstStyle>
            <a:lvl1pPr fontAlgn="base">
              <a:spcAft>
                <a:spcPct val="0"/>
              </a:spcAft>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Aft>
                <a:spcPct val="0"/>
              </a:spcAft>
              <a:defRPr/>
            </a:lvl1pPr>
          </a:lstStyle>
          <a:p>
            <a:pPr>
              <a:defRPr/>
            </a:pPr>
            <a:fld id="{52A7C797-9A69-4AB6-9683-CF1CD51C2923}" type="slidenum">
              <a:rPr lang="en-US"/>
              <a:pPr>
                <a:defRPr/>
              </a:pPr>
              <a:t>‹#›</a:t>
            </a:fld>
            <a:endParaRPr lang="en-US"/>
          </a:p>
        </p:txBody>
      </p:sp>
    </p:spTree>
  </p:cSld>
  <p:clrMapOvr>
    <a:masterClrMapping/>
  </p:clrMapOvr>
  <p:transition spd="slow">
    <p:newsflash/>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34200" y="533400"/>
            <a:ext cx="1752600" cy="4343399"/>
          </a:xfrm>
        </p:spPr>
        <p:txBody>
          <a:bodyPr vert="eaVert"/>
          <a:lstStyle>
            <a:lvl1pPr algn="l">
              <a:defRPr/>
            </a:lvl1pPr>
          </a:lstStyle>
          <a:p>
            <a:r>
              <a:rPr lang="en-US" smtClean="0"/>
              <a:t>Click to edit Master title style</a:t>
            </a:r>
            <a:endParaRPr/>
          </a:p>
        </p:txBody>
      </p:sp>
      <p:sp>
        <p:nvSpPr>
          <p:cNvPr id="3" name="Vertical Text Placeholder 2"/>
          <p:cNvSpPr>
            <a:spLocks noGrp="1"/>
          </p:cNvSpPr>
          <p:nvPr>
            <p:ph type="body" orient="vert" idx="1"/>
          </p:nvPr>
        </p:nvSpPr>
        <p:spPr>
          <a:xfrm>
            <a:off x="1447800" y="533401"/>
            <a:ext cx="5029200" cy="5422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lvl1pPr fontAlgn="base">
              <a:spcAft>
                <a:spcPct val="0"/>
              </a:spcAft>
              <a:defRPr/>
            </a:lvl1pPr>
          </a:lstStyle>
          <a:p>
            <a:pPr>
              <a:defRPr/>
            </a:pPr>
            <a:fld id="{BEA0D211-038E-42A7-B493-4CF84F7DE2D0}" type="datetimeFigureOut">
              <a:rPr lang="en-US"/>
              <a:pPr>
                <a:defRPr/>
              </a:pPr>
              <a:t>3/31/2012</a:t>
            </a:fld>
            <a:endParaRPr lang="en-US"/>
          </a:p>
        </p:txBody>
      </p:sp>
      <p:sp>
        <p:nvSpPr>
          <p:cNvPr id="5" name="Footer Placeholder 4"/>
          <p:cNvSpPr>
            <a:spLocks noGrp="1"/>
          </p:cNvSpPr>
          <p:nvPr>
            <p:ph type="ftr" sz="quarter" idx="11"/>
          </p:nvPr>
        </p:nvSpPr>
        <p:spPr/>
        <p:txBody>
          <a:bodyPr/>
          <a:lstStyle>
            <a:lvl1pPr fontAlgn="base">
              <a:spcAft>
                <a:spcPct val="0"/>
              </a:spcAft>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Aft>
                <a:spcPct val="0"/>
              </a:spcAft>
              <a:defRPr/>
            </a:lvl1pPr>
          </a:lstStyle>
          <a:p>
            <a:pPr>
              <a:defRPr/>
            </a:pPr>
            <a:fld id="{84E5A195-D56E-40A6-8FF8-07AC77FC39C5}" type="slidenum">
              <a:rPr lang="en-US"/>
              <a:pPr>
                <a:defRPr/>
              </a:pPr>
              <a:t>‹#›</a:t>
            </a:fld>
            <a:endParaRPr lang="en-US"/>
          </a:p>
        </p:txBody>
      </p:sp>
    </p:spTree>
  </p:cSld>
  <p:clrMapOvr>
    <a:masterClrMapping/>
  </p:clrMapOvr>
  <p:transition spd="slow">
    <p:newsflash/>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Firelight title.png"/>
          <p:cNvPicPr>
            <a:picLocks noChangeAspect="1"/>
          </p:cNvPicPr>
          <p:nvPr/>
        </p:nvPicPr>
        <p:blipFill>
          <a:blip r:embed="rId2" cstate="print"/>
          <a:srcRect l="43431" t="21353" b="20413"/>
          <a:stretch>
            <a:fillRect/>
          </a:stretch>
        </p:blipFill>
        <p:spPr bwMode="auto">
          <a:xfrm>
            <a:off x="0" y="0"/>
            <a:ext cx="3671888" cy="6858000"/>
          </a:xfrm>
          <a:prstGeom prst="rect">
            <a:avLst/>
          </a:prstGeom>
          <a:noFill/>
          <a:ln w="9525">
            <a:noFill/>
            <a:miter lim="800000"/>
            <a:headEnd/>
            <a:tailEnd/>
          </a:ln>
        </p:spPr>
      </p:pic>
      <p:sp>
        <p:nvSpPr>
          <p:cNvPr id="2" name="Title 1"/>
          <p:cNvSpPr>
            <a:spLocks noGrp="1"/>
          </p:cNvSpPr>
          <p:nvPr>
            <p:ph type="ctrTitle"/>
          </p:nvPr>
        </p:nvSpPr>
        <p:spPr>
          <a:xfrm>
            <a:off x="1752600" y="1219200"/>
            <a:ext cx="6400800" cy="1600200"/>
          </a:xfrm>
        </p:spPr>
        <p:txBody>
          <a:bodyPr/>
          <a:lstStyle>
            <a:lvl1pPr algn="l">
              <a:defRPr>
                <a:gradFill flip="none" rotWithShape="1">
                  <a:gsLst>
                    <a:gs pos="0">
                      <a:schemeClr val="tx1">
                        <a:alpha val="70000"/>
                      </a:schemeClr>
                    </a:gs>
                    <a:gs pos="50000">
                      <a:schemeClr val="tx1">
                        <a:alpha val="80000"/>
                      </a:schemeClr>
                    </a:gs>
                    <a:gs pos="100000">
                      <a:schemeClr val="tx1">
                        <a:alpha val="90000"/>
                      </a:schemeClr>
                    </a:gs>
                  </a:gsLst>
                  <a:lin ang="0" scaled="0"/>
                  <a:tileRect/>
                </a:gradFill>
              </a:defRPr>
            </a:lvl1pPr>
          </a:lstStyle>
          <a:p>
            <a:r>
              <a:rPr lang="en-US" smtClean="0"/>
              <a:t>Click to edit Master title style</a:t>
            </a:r>
            <a:endParaRPr/>
          </a:p>
        </p:txBody>
      </p:sp>
      <p:sp>
        <p:nvSpPr>
          <p:cNvPr id="3" name="Subtitle 2"/>
          <p:cNvSpPr>
            <a:spLocks noGrp="1"/>
          </p:cNvSpPr>
          <p:nvPr>
            <p:ph type="subTitle" idx="1"/>
          </p:nvPr>
        </p:nvSpPr>
        <p:spPr>
          <a:xfrm>
            <a:off x="2438400" y="2971800"/>
            <a:ext cx="5715000" cy="1295400"/>
          </a:xfrm>
        </p:spPr>
        <p:txBody>
          <a:bodyPr/>
          <a:lstStyle>
            <a:lvl1pPr marL="0" indent="0" algn="l">
              <a:buNone/>
              <a:defRPr sz="1800">
                <a:gradFill flip="none" rotWithShape="1">
                  <a:gsLst>
                    <a:gs pos="0">
                      <a:schemeClr val="tx1">
                        <a:alpha val="70000"/>
                      </a:schemeClr>
                    </a:gs>
                    <a:gs pos="50000">
                      <a:schemeClr val="tx1">
                        <a:alpha val="80000"/>
                      </a:schemeClr>
                    </a:gs>
                    <a:gs pos="100000">
                      <a:schemeClr val="tx1">
                        <a:alpha val="90000"/>
                      </a:schemeClr>
                    </a:gs>
                  </a:gsLst>
                  <a:lin ang="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5" name="Date Placeholder 3"/>
          <p:cNvSpPr>
            <a:spLocks noGrp="1"/>
          </p:cNvSpPr>
          <p:nvPr>
            <p:ph type="dt" sz="half" idx="10"/>
          </p:nvPr>
        </p:nvSpPr>
        <p:spPr>
          <a:xfrm>
            <a:off x="228600" y="5943600"/>
            <a:ext cx="2133600" cy="228600"/>
          </a:xfrm>
        </p:spPr>
        <p:txBody>
          <a:bodyPr/>
          <a:lstStyle>
            <a:lvl1pPr algn="l" fontAlgn="base">
              <a:spcAft>
                <a:spcPct val="0"/>
              </a:spcAft>
              <a:defRPr/>
            </a:lvl1pPr>
          </a:lstStyle>
          <a:p>
            <a:pPr>
              <a:defRPr/>
            </a:pPr>
            <a:fld id="{723E3BF7-6901-4B71-BFE0-30F535004F44}" type="datetimeFigureOut">
              <a:rPr lang="en-US"/>
              <a:pPr>
                <a:defRPr/>
              </a:pPr>
              <a:t>3/31/2012</a:t>
            </a:fld>
            <a:endParaRPr lang="en-US"/>
          </a:p>
        </p:txBody>
      </p:sp>
      <p:sp>
        <p:nvSpPr>
          <p:cNvPr id="6" name="Footer Placeholder 4"/>
          <p:cNvSpPr>
            <a:spLocks noGrp="1"/>
          </p:cNvSpPr>
          <p:nvPr>
            <p:ph type="ftr" sz="quarter" idx="11"/>
          </p:nvPr>
        </p:nvSpPr>
        <p:spPr>
          <a:xfrm>
            <a:off x="228600" y="5715000"/>
            <a:ext cx="2667000" cy="228600"/>
          </a:xfrm>
        </p:spPr>
        <p:txBody>
          <a:bodyPr/>
          <a:lstStyle>
            <a:lvl1pPr fontAlgn="base">
              <a:spcAft>
                <a:spcPct val="0"/>
              </a:spcAft>
              <a:defRPr/>
            </a:lvl1pPr>
          </a:lstStyle>
          <a:p>
            <a:pPr>
              <a:defRPr/>
            </a:pPr>
            <a:endParaRPr lang="en-US"/>
          </a:p>
        </p:txBody>
      </p:sp>
      <p:sp>
        <p:nvSpPr>
          <p:cNvPr id="7" name="Slide Number Placeholder 5"/>
          <p:cNvSpPr>
            <a:spLocks noGrp="1"/>
          </p:cNvSpPr>
          <p:nvPr>
            <p:ph type="sldNum" sz="quarter" idx="12"/>
          </p:nvPr>
        </p:nvSpPr>
        <p:spPr>
          <a:xfrm>
            <a:off x="228600" y="6248400"/>
            <a:ext cx="533400" cy="228600"/>
          </a:xfrm>
        </p:spPr>
        <p:txBody>
          <a:bodyPr/>
          <a:lstStyle>
            <a:lvl1pPr algn="l" fontAlgn="base">
              <a:spcAft>
                <a:spcPct val="0"/>
              </a:spcAft>
              <a:defRPr/>
            </a:lvl1pPr>
          </a:lstStyle>
          <a:p>
            <a:pPr>
              <a:defRPr/>
            </a:pPr>
            <a:fld id="{8314FA0E-53E8-4DE0-949E-572F6FDF4B2B}"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lvl1pPr fontAlgn="base">
              <a:spcAft>
                <a:spcPct val="0"/>
              </a:spcAft>
              <a:defRPr/>
            </a:lvl1pPr>
          </a:lstStyle>
          <a:p>
            <a:pPr>
              <a:defRPr/>
            </a:pPr>
            <a:fld id="{12354CD7-CA0B-4C4B-9F4B-1408968BE715}" type="datetimeFigureOut">
              <a:rPr lang="en-US"/>
              <a:pPr>
                <a:defRPr/>
              </a:pPr>
              <a:t>3/31/2012</a:t>
            </a:fld>
            <a:endParaRPr lang="en-US"/>
          </a:p>
        </p:txBody>
      </p:sp>
      <p:sp>
        <p:nvSpPr>
          <p:cNvPr id="5" name="Footer Placeholder 4"/>
          <p:cNvSpPr>
            <a:spLocks noGrp="1"/>
          </p:cNvSpPr>
          <p:nvPr>
            <p:ph type="ftr" sz="quarter" idx="11"/>
          </p:nvPr>
        </p:nvSpPr>
        <p:spPr/>
        <p:txBody>
          <a:bodyPr/>
          <a:lstStyle>
            <a:lvl1pPr fontAlgn="base">
              <a:spcAft>
                <a:spcPct val="0"/>
              </a:spcAft>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Aft>
                <a:spcPct val="0"/>
              </a:spcAft>
              <a:defRPr/>
            </a:lvl1pPr>
          </a:lstStyle>
          <a:p>
            <a:pPr>
              <a:defRPr/>
            </a:pPr>
            <a:fld id="{731EDA96-B206-48FD-908A-7F8DB246923F}"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4" name="Picture 7" descr="Firelight section.png"/>
          <p:cNvPicPr>
            <a:picLocks noChangeAspect="1"/>
          </p:cNvPicPr>
          <p:nvPr/>
        </p:nvPicPr>
        <p:blipFill>
          <a:blip r:embed="rId2" cstate="print"/>
          <a:srcRect l="7678" r="8563" b="31688"/>
          <a:stretch>
            <a:fillRect/>
          </a:stretch>
        </p:blipFill>
        <p:spPr bwMode="auto">
          <a:xfrm>
            <a:off x="0" y="3048000"/>
            <a:ext cx="9144000" cy="3810000"/>
          </a:xfrm>
          <a:prstGeom prst="rect">
            <a:avLst/>
          </a:prstGeom>
          <a:noFill/>
          <a:ln w="9525">
            <a:noFill/>
            <a:miter lim="800000"/>
            <a:headEnd/>
            <a:tailEnd/>
          </a:ln>
        </p:spPr>
      </p:pic>
      <p:sp>
        <p:nvSpPr>
          <p:cNvPr id="2" name="Title 1"/>
          <p:cNvSpPr>
            <a:spLocks noGrp="1"/>
          </p:cNvSpPr>
          <p:nvPr>
            <p:ph type="title"/>
          </p:nvPr>
        </p:nvSpPr>
        <p:spPr>
          <a:xfrm>
            <a:off x="876300" y="2057400"/>
            <a:ext cx="7391400" cy="1590675"/>
          </a:xfrm>
        </p:spPr>
        <p:txBody>
          <a:bodyPr/>
          <a:lstStyle>
            <a:lvl1pPr algn="ctr">
              <a:defRPr sz="4400" b="0" i="0" cap="none" baseline="0"/>
            </a:lvl1pPr>
          </a:lstStyle>
          <a:p>
            <a:r>
              <a:rPr lang="en-US" smtClean="0"/>
              <a:t>Click to edit Master title style</a:t>
            </a:r>
            <a:endParaRPr/>
          </a:p>
        </p:txBody>
      </p:sp>
      <p:sp>
        <p:nvSpPr>
          <p:cNvPr id="3" name="Text Placeholder 2"/>
          <p:cNvSpPr>
            <a:spLocks noGrp="1"/>
          </p:cNvSpPr>
          <p:nvPr>
            <p:ph type="body" idx="1"/>
          </p:nvPr>
        </p:nvSpPr>
        <p:spPr>
          <a:xfrm>
            <a:off x="1877546" y="3810000"/>
            <a:ext cx="5388909" cy="1423987"/>
          </a:xfrm>
        </p:spPr>
        <p:txBody>
          <a:bodyPr/>
          <a:lstStyle>
            <a:lvl1pPr marL="0" indent="0" algn="ctr" defTabSz="914400" rtl="0" eaLnBrk="1" latinLnBrk="0" hangingPunct="1">
              <a:spcBef>
                <a:spcPts val="1500"/>
              </a:spcBef>
              <a:buFontTx/>
              <a:buNone/>
              <a:defRPr sz="1800" kern="1200">
                <a:gradFill flip="none" rotWithShape="1">
                  <a:gsLst>
                    <a:gs pos="0">
                      <a:schemeClr val="tx1">
                        <a:alpha val="70000"/>
                      </a:schemeClr>
                    </a:gs>
                    <a:gs pos="50000">
                      <a:schemeClr val="tx1">
                        <a:alpha val="80000"/>
                      </a:schemeClr>
                    </a:gs>
                    <a:gs pos="100000">
                      <a:schemeClr val="tx1">
                        <a:alpha val="90000"/>
                      </a:schemeClr>
                    </a:gs>
                  </a:gsLst>
                  <a:lin ang="0" scaled="0"/>
                  <a:tileRect/>
                </a:gra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fontAlgn="base">
              <a:spcAft>
                <a:spcPct val="0"/>
              </a:spcAft>
              <a:defRPr/>
            </a:lvl1pPr>
          </a:lstStyle>
          <a:p>
            <a:pPr>
              <a:defRPr/>
            </a:pPr>
            <a:fld id="{1ED60AA9-EFF5-4B33-9371-31DDEE2BA5C1}" type="datetimeFigureOut">
              <a:rPr lang="en-US"/>
              <a:pPr>
                <a:defRPr/>
              </a:pPr>
              <a:t>3/31/2012</a:t>
            </a:fld>
            <a:endParaRPr lang="en-US"/>
          </a:p>
        </p:txBody>
      </p:sp>
      <p:sp>
        <p:nvSpPr>
          <p:cNvPr id="6" name="Footer Placeholder 4"/>
          <p:cNvSpPr>
            <a:spLocks noGrp="1"/>
          </p:cNvSpPr>
          <p:nvPr>
            <p:ph type="ftr" sz="quarter" idx="11"/>
          </p:nvPr>
        </p:nvSpPr>
        <p:spPr/>
        <p:txBody>
          <a:bodyPr/>
          <a:lstStyle>
            <a:lvl1pPr fontAlgn="base">
              <a:spcAft>
                <a:spcPct val="0"/>
              </a:spcAft>
              <a:defRPr/>
            </a:lvl1pPr>
          </a:lstStyle>
          <a:p>
            <a:pPr>
              <a:defRPr/>
            </a:pPr>
            <a:endParaRPr lang="en-US"/>
          </a:p>
        </p:txBody>
      </p:sp>
      <p:sp>
        <p:nvSpPr>
          <p:cNvPr id="7" name="Slide Number Placeholder 5"/>
          <p:cNvSpPr>
            <a:spLocks noGrp="1"/>
          </p:cNvSpPr>
          <p:nvPr>
            <p:ph type="sldNum" sz="quarter" idx="12"/>
          </p:nvPr>
        </p:nvSpPr>
        <p:spPr/>
        <p:txBody>
          <a:bodyPr/>
          <a:lstStyle>
            <a:lvl1pPr fontAlgn="base">
              <a:spcAft>
                <a:spcPct val="0"/>
              </a:spcAft>
              <a:defRPr/>
            </a:lvl1pPr>
          </a:lstStyle>
          <a:p>
            <a:pPr>
              <a:defRPr/>
            </a:pPr>
            <a:fld id="{6AF2D440-0E9C-44C7-A315-5D0212D83460}"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731368" y="274638"/>
            <a:ext cx="5681265" cy="1477962"/>
          </a:xfrm>
        </p:spPr>
        <p:txBody>
          <a:bodyPr/>
          <a:lstStyle/>
          <a:p>
            <a:r>
              <a:rPr lang="en-US" smtClean="0"/>
              <a:t>Click to edit Master title style</a:t>
            </a:r>
            <a:endParaRPr/>
          </a:p>
        </p:txBody>
      </p:sp>
      <p:sp>
        <p:nvSpPr>
          <p:cNvPr id="3" name="Content Placeholder 2"/>
          <p:cNvSpPr>
            <a:spLocks noGrp="1"/>
          </p:cNvSpPr>
          <p:nvPr>
            <p:ph sz="half" idx="1"/>
          </p:nvPr>
        </p:nvSpPr>
        <p:spPr>
          <a:xfrm>
            <a:off x="1371600" y="2057401"/>
            <a:ext cx="2743200" cy="3898900"/>
          </a:xfrm>
        </p:spPr>
        <p:txBody>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5029200" y="2057401"/>
            <a:ext cx="2743200" cy="3898900"/>
          </a:xfrm>
        </p:spPr>
        <p:txBody>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lvl1pPr fontAlgn="base">
              <a:spcAft>
                <a:spcPct val="0"/>
              </a:spcAft>
              <a:defRPr/>
            </a:lvl1pPr>
          </a:lstStyle>
          <a:p>
            <a:pPr>
              <a:defRPr/>
            </a:pPr>
            <a:fld id="{7B2082BB-43B8-4315-8CAD-F0EB60242B17}" type="datetimeFigureOut">
              <a:rPr lang="en-US"/>
              <a:pPr>
                <a:defRPr/>
              </a:pPr>
              <a:t>3/31/2012</a:t>
            </a:fld>
            <a:endParaRPr lang="en-US"/>
          </a:p>
        </p:txBody>
      </p:sp>
      <p:sp>
        <p:nvSpPr>
          <p:cNvPr id="6" name="Footer Placeholder 5"/>
          <p:cNvSpPr>
            <a:spLocks noGrp="1"/>
          </p:cNvSpPr>
          <p:nvPr>
            <p:ph type="ftr" sz="quarter" idx="11"/>
          </p:nvPr>
        </p:nvSpPr>
        <p:spPr/>
        <p:txBody>
          <a:bodyPr/>
          <a:lstStyle>
            <a:lvl1pPr fontAlgn="base">
              <a:spcAft>
                <a:spcPct val="0"/>
              </a:spcAft>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Aft>
                <a:spcPct val="0"/>
              </a:spcAft>
              <a:defRPr/>
            </a:lvl1pPr>
          </a:lstStyle>
          <a:p>
            <a:pPr>
              <a:defRPr/>
            </a:pPr>
            <a:fld id="{88D64791-DF85-412B-BCFF-DBFE3D86408F}"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731368" y="274638"/>
            <a:ext cx="5681265" cy="1477962"/>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371600" y="1967753"/>
            <a:ext cx="2743200" cy="639762"/>
          </a:xfrm>
        </p:spPr>
        <p:txBody>
          <a:bodyPr anchor="ctr" anchorCtr="0">
            <a:noAutofit/>
          </a:bodyPr>
          <a:lstStyle>
            <a:lvl1pPr marL="0" indent="0" algn="ctr">
              <a:buNone/>
              <a:defRPr sz="22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71600" y="2819400"/>
            <a:ext cx="2743200" cy="3136900"/>
          </a:xfrm>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5029200" y="1967753"/>
            <a:ext cx="2743200" cy="639762"/>
          </a:xfrm>
        </p:spPr>
        <p:txBody>
          <a:bodyPr anchor="ctr" anchorCtr="0">
            <a:noAutofit/>
          </a:bodyPr>
          <a:lstStyle>
            <a:lvl1pPr marL="0" indent="0" algn="ctr">
              <a:buNone/>
              <a:defRPr sz="22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29200" y="2819400"/>
            <a:ext cx="2743200" cy="3136900"/>
          </a:xfrm>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lvl1pPr fontAlgn="base">
              <a:spcAft>
                <a:spcPct val="0"/>
              </a:spcAft>
              <a:defRPr/>
            </a:lvl1pPr>
          </a:lstStyle>
          <a:p>
            <a:pPr>
              <a:defRPr/>
            </a:pPr>
            <a:fld id="{1CD91E2A-6F6D-477A-B321-1E152527D3CA}" type="datetimeFigureOut">
              <a:rPr lang="en-US"/>
              <a:pPr>
                <a:defRPr/>
              </a:pPr>
              <a:t>3/31/2012</a:t>
            </a:fld>
            <a:endParaRPr lang="en-US"/>
          </a:p>
        </p:txBody>
      </p:sp>
      <p:sp>
        <p:nvSpPr>
          <p:cNvPr id="8" name="Footer Placeholder 7"/>
          <p:cNvSpPr>
            <a:spLocks noGrp="1"/>
          </p:cNvSpPr>
          <p:nvPr>
            <p:ph type="ftr" sz="quarter" idx="11"/>
          </p:nvPr>
        </p:nvSpPr>
        <p:spPr/>
        <p:txBody>
          <a:bodyPr/>
          <a:lstStyle>
            <a:lvl1pPr fontAlgn="base">
              <a:spcAft>
                <a:spcPct val="0"/>
              </a:spcAft>
              <a:defRPr/>
            </a:lvl1pPr>
          </a:lstStyle>
          <a:p>
            <a:pPr>
              <a:defRPr/>
            </a:pPr>
            <a:endParaRPr lang="en-US"/>
          </a:p>
        </p:txBody>
      </p:sp>
      <p:sp>
        <p:nvSpPr>
          <p:cNvPr id="9" name="Slide Number Placeholder 8"/>
          <p:cNvSpPr>
            <a:spLocks noGrp="1"/>
          </p:cNvSpPr>
          <p:nvPr>
            <p:ph type="sldNum" sz="quarter" idx="12"/>
          </p:nvPr>
        </p:nvSpPr>
        <p:spPr/>
        <p:txBody>
          <a:bodyPr/>
          <a:lstStyle>
            <a:lvl1pPr fontAlgn="base">
              <a:spcAft>
                <a:spcPct val="0"/>
              </a:spcAft>
              <a:defRPr/>
            </a:lvl1pPr>
          </a:lstStyle>
          <a:p>
            <a:pPr>
              <a:defRPr/>
            </a:pPr>
            <a:fld id="{209B9479-6197-4900-ADBF-D4D20BFF3B82}"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lvl1pPr fontAlgn="base">
              <a:spcAft>
                <a:spcPct val="0"/>
              </a:spcAft>
              <a:defRPr/>
            </a:lvl1pPr>
          </a:lstStyle>
          <a:p>
            <a:pPr>
              <a:defRPr/>
            </a:pPr>
            <a:fld id="{49A98D63-EE60-4BDD-9A9A-359E1DE00221}" type="datetimeFigureOut">
              <a:rPr lang="en-US"/>
              <a:pPr>
                <a:defRPr/>
              </a:pPr>
              <a:t>3/31/2012</a:t>
            </a:fld>
            <a:endParaRPr lang="en-US"/>
          </a:p>
        </p:txBody>
      </p:sp>
      <p:sp>
        <p:nvSpPr>
          <p:cNvPr id="4" name="Footer Placeholder 3"/>
          <p:cNvSpPr>
            <a:spLocks noGrp="1"/>
          </p:cNvSpPr>
          <p:nvPr>
            <p:ph type="ftr" sz="quarter" idx="11"/>
          </p:nvPr>
        </p:nvSpPr>
        <p:spPr/>
        <p:txBody>
          <a:bodyPr/>
          <a:lstStyle>
            <a:lvl1pPr fontAlgn="base">
              <a:spcAft>
                <a:spcPct val="0"/>
              </a:spcAft>
              <a:defRPr/>
            </a:lvl1pPr>
          </a:lstStyle>
          <a:p>
            <a:pPr>
              <a:defRPr/>
            </a:pPr>
            <a:endParaRPr lang="en-US"/>
          </a:p>
        </p:txBody>
      </p:sp>
      <p:sp>
        <p:nvSpPr>
          <p:cNvPr id="5" name="Slide Number Placeholder 4"/>
          <p:cNvSpPr>
            <a:spLocks noGrp="1"/>
          </p:cNvSpPr>
          <p:nvPr>
            <p:ph type="sldNum" sz="quarter" idx="12"/>
          </p:nvPr>
        </p:nvSpPr>
        <p:spPr/>
        <p:txBody>
          <a:bodyPr/>
          <a:lstStyle>
            <a:lvl1pPr fontAlgn="base">
              <a:spcAft>
                <a:spcPct val="0"/>
              </a:spcAft>
              <a:defRPr/>
            </a:lvl1pPr>
          </a:lstStyle>
          <a:p>
            <a:pPr>
              <a:defRPr/>
            </a:pPr>
            <a:fld id="{DB586456-4580-47E1-9BF0-45E45DCC5B31}"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Aft>
                <a:spcPct val="0"/>
              </a:spcAft>
              <a:defRPr/>
            </a:lvl1pPr>
          </a:lstStyle>
          <a:p>
            <a:pPr>
              <a:defRPr/>
            </a:pPr>
            <a:fld id="{25930D4B-5C8B-4582-8DAB-46967D72F43C}" type="datetimeFigureOut">
              <a:rPr lang="en-US"/>
              <a:pPr>
                <a:defRPr/>
              </a:pPr>
              <a:t>3/31/2012</a:t>
            </a:fld>
            <a:endParaRPr lang="en-US"/>
          </a:p>
        </p:txBody>
      </p:sp>
      <p:sp>
        <p:nvSpPr>
          <p:cNvPr id="3" name="Footer Placeholder 2"/>
          <p:cNvSpPr>
            <a:spLocks noGrp="1"/>
          </p:cNvSpPr>
          <p:nvPr>
            <p:ph type="ftr" sz="quarter" idx="11"/>
          </p:nvPr>
        </p:nvSpPr>
        <p:spPr/>
        <p:txBody>
          <a:bodyPr/>
          <a:lstStyle>
            <a:lvl1pPr fontAlgn="base">
              <a:spcAft>
                <a:spcPct val="0"/>
              </a:spcAft>
              <a:defRPr/>
            </a:lvl1pPr>
          </a:lstStyle>
          <a:p>
            <a:pPr>
              <a:defRPr/>
            </a:pPr>
            <a:endParaRPr lang="en-US"/>
          </a:p>
        </p:txBody>
      </p:sp>
      <p:sp>
        <p:nvSpPr>
          <p:cNvPr id="4" name="Slide Number Placeholder 3"/>
          <p:cNvSpPr>
            <a:spLocks noGrp="1"/>
          </p:cNvSpPr>
          <p:nvPr>
            <p:ph type="sldNum" sz="quarter" idx="12"/>
          </p:nvPr>
        </p:nvSpPr>
        <p:spPr/>
        <p:txBody>
          <a:bodyPr/>
          <a:lstStyle>
            <a:lvl1pPr fontAlgn="base">
              <a:spcAft>
                <a:spcPct val="0"/>
              </a:spcAft>
              <a:defRPr/>
            </a:lvl1pPr>
          </a:lstStyle>
          <a:p>
            <a:pPr>
              <a:defRPr/>
            </a:pPr>
            <a:fld id="{B438B6A1-4006-4379-933C-4D23CB01B84E}"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4" name="Picture 7" descr="Firelight section.png"/>
          <p:cNvPicPr>
            <a:picLocks noChangeAspect="1"/>
          </p:cNvPicPr>
          <p:nvPr/>
        </p:nvPicPr>
        <p:blipFill>
          <a:blip r:embed="rId2" cstate="print"/>
          <a:srcRect l="7678" r="8563" b="31688"/>
          <a:stretch>
            <a:fillRect/>
          </a:stretch>
        </p:blipFill>
        <p:spPr bwMode="auto">
          <a:xfrm>
            <a:off x="0" y="3048000"/>
            <a:ext cx="9144000" cy="3810000"/>
          </a:xfrm>
          <a:prstGeom prst="rect">
            <a:avLst/>
          </a:prstGeom>
          <a:noFill/>
          <a:ln w="9525">
            <a:noFill/>
            <a:miter lim="800000"/>
            <a:headEnd/>
            <a:tailEnd/>
          </a:ln>
        </p:spPr>
      </p:pic>
      <p:sp>
        <p:nvSpPr>
          <p:cNvPr id="2" name="Title 1"/>
          <p:cNvSpPr>
            <a:spLocks noGrp="1"/>
          </p:cNvSpPr>
          <p:nvPr>
            <p:ph type="title"/>
          </p:nvPr>
        </p:nvSpPr>
        <p:spPr>
          <a:xfrm>
            <a:off x="876300" y="2057400"/>
            <a:ext cx="7391400" cy="1590675"/>
          </a:xfrm>
        </p:spPr>
        <p:txBody>
          <a:bodyPr/>
          <a:lstStyle>
            <a:lvl1pPr algn="ctr">
              <a:defRPr sz="4400" b="0" i="0" cap="none" baseline="0"/>
            </a:lvl1pPr>
          </a:lstStyle>
          <a:p>
            <a:r>
              <a:rPr lang="en-US" smtClean="0"/>
              <a:t>Click to edit Master title style</a:t>
            </a:r>
            <a:endParaRPr/>
          </a:p>
        </p:txBody>
      </p:sp>
      <p:sp>
        <p:nvSpPr>
          <p:cNvPr id="3" name="Text Placeholder 2"/>
          <p:cNvSpPr>
            <a:spLocks noGrp="1"/>
          </p:cNvSpPr>
          <p:nvPr>
            <p:ph type="body" idx="1"/>
          </p:nvPr>
        </p:nvSpPr>
        <p:spPr>
          <a:xfrm>
            <a:off x="1877546" y="3810000"/>
            <a:ext cx="5388909" cy="1423987"/>
          </a:xfrm>
        </p:spPr>
        <p:txBody>
          <a:bodyPr/>
          <a:lstStyle>
            <a:lvl1pPr marL="0" indent="0" algn="ctr" defTabSz="914400" rtl="0" eaLnBrk="1" latinLnBrk="0" hangingPunct="1">
              <a:spcBef>
                <a:spcPts val="1500"/>
              </a:spcBef>
              <a:buFontTx/>
              <a:buNone/>
              <a:defRPr sz="1800" kern="1200">
                <a:gradFill flip="none" rotWithShape="1">
                  <a:gsLst>
                    <a:gs pos="0">
                      <a:schemeClr val="tx1">
                        <a:alpha val="70000"/>
                      </a:schemeClr>
                    </a:gs>
                    <a:gs pos="50000">
                      <a:schemeClr val="tx1">
                        <a:alpha val="80000"/>
                      </a:schemeClr>
                    </a:gs>
                    <a:gs pos="100000">
                      <a:schemeClr val="tx1">
                        <a:alpha val="90000"/>
                      </a:schemeClr>
                    </a:gs>
                  </a:gsLst>
                  <a:lin ang="0" scaled="0"/>
                  <a:tileRect/>
                </a:gra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487A6D8-617B-47E0-A71C-5D4959B78EA8}" type="datetimeFigureOut">
              <a:rPr lang="en-US"/>
              <a:pPr>
                <a:defRPr/>
              </a:pPr>
              <a:t>3/31/2012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689255C-75A2-46D6-A60E-841BC84D86DF}"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5" name="Picture 7" descr="Content caption.png"/>
          <p:cNvPicPr>
            <a:picLocks noChangeAspect="1"/>
          </p:cNvPicPr>
          <p:nvPr/>
        </p:nvPicPr>
        <p:blipFill>
          <a:blip r:embed="rId2" cstate="print"/>
          <a:srcRect l="11342" t="23079" r="13046"/>
          <a:stretch>
            <a:fillRect/>
          </a:stretch>
        </p:blipFill>
        <p:spPr bwMode="auto">
          <a:xfrm>
            <a:off x="0" y="0"/>
            <a:ext cx="9144000" cy="6096000"/>
          </a:xfrm>
          <a:prstGeom prst="rect">
            <a:avLst/>
          </a:prstGeom>
          <a:noFill/>
          <a:ln w="9525">
            <a:noFill/>
            <a:miter lim="800000"/>
            <a:headEnd/>
            <a:tailEnd/>
          </a:ln>
        </p:spPr>
      </p:pic>
      <p:sp>
        <p:nvSpPr>
          <p:cNvPr id="2" name="Title 1"/>
          <p:cNvSpPr>
            <a:spLocks noGrp="1"/>
          </p:cNvSpPr>
          <p:nvPr>
            <p:ph type="title"/>
          </p:nvPr>
        </p:nvSpPr>
        <p:spPr>
          <a:xfrm>
            <a:off x="835025" y="438150"/>
            <a:ext cx="2743200" cy="1618488"/>
          </a:xfrm>
        </p:spPr>
        <p:txBody>
          <a:bodyPr anchor="ctr"/>
          <a:lstStyle>
            <a:lvl1pPr algn="l">
              <a:defRPr sz="3600" b="0"/>
            </a:lvl1pPr>
          </a:lstStyle>
          <a:p>
            <a:r>
              <a:rPr lang="en-US" smtClean="0"/>
              <a:t>Click to edit Master title style</a:t>
            </a:r>
            <a:endParaRPr/>
          </a:p>
        </p:txBody>
      </p:sp>
      <p:sp>
        <p:nvSpPr>
          <p:cNvPr id="3" name="Content Placeholder 2"/>
          <p:cNvSpPr>
            <a:spLocks noGrp="1"/>
          </p:cNvSpPr>
          <p:nvPr>
            <p:ph idx="1"/>
          </p:nvPr>
        </p:nvSpPr>
        <p:spPr>
          <a:xfrm>
            <a:off x="3886200" y="438150"/>
            <a:ext cx="4419600" cy="5118100"/>
          </a:xfrm>
        </p:spPr>
        <p:txBody>
          <a:bodyPr/>
          <a:lstStyle>
            <a:lvl1pPr>
              <a:defRPr sz="22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833439" y="2514600"/>
            <a:ext cx="1985962" cy="2362200"/>
          </a:xfrm>
        </p:spPr>
        <p:txBody>
          <a:bodyPr anchor="t" anchorCtr="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fontAlgn="base">
              <a:spcAft>
                <a:spcPct val="0"/>
              </a:spcAft>
              <a:defRPr/>
            </a:lvl1pPr>
          </a:lstStyle>
          <a:p>
            <a:pPr>
              <a:defRPr/>
            </a:pPr>
            <a:fld id="{912E3310-CC65-4E2D-868B-39AB4EE3F5B5}" type="datetimeFigureOut">
              <a:rPr lang="en-US"/>
              <a:pPr>
                <a:defRPr/>
              </a:pPr>
              <a:t>3/31/2012</a:t>
            </a:fld>
            <a:endParaRPr lang="en-US"/>
          </a:p>
        </p:txBody>
      </p:sp>
      <p:sp>
        <p:nvSpPr>
          <p:cNvPr id="7" name="Footer Placeholder 5"/>
          <p:cNvSpPr>
            <a:spLocks noGrp="1"/>
          </p:cNvSpPr>
          <p:nvPr>
            <p:ph type="ftr" sz="quarter" idx="11"/>
          </p:nvPr>
        </p:nvSpPr>
        <p:spPr/>
        <p:txBody>
          <a:bodyPr/>
          <a:lstStyle>
            <a:lvl1pPr fontAlgn="base">
              <a:spcAft>
                <a:spcPct val="0"/>
              </a:spcAft>
              <a:defRPr/>
            </a:lvl1pPr>
          </a:lstStyle>
          <a:p>
            <a:pPr>
              <a:defRPr/>
            </a:pPr>
            <a:endParaRPr lang="en-US"/>
          </a:p>
        </p:txBody>
      </p:sp>
      <p:sp>
        <p:nvSpPr>
          <p:cNvPr id="8" name="Slide Number Placeholder 6"/>
          <p:cNvSpPr>
            <a:spLocks noGrp="1"/>
          </p:cNvSpPr>
          <p:nvPr>
            <p:ph type="sldNum" sz="quarter" idx="12"/>
          </p:nvPr>
        </p:nvSpPr>
        <p:spPr/>
        <p:txBody>
          <a:bodyPr/>
          <a:lstStyle>
            <a:lvl1pPr fontAlgn="base">
              <a:spcAft>
                <a:spcPct val="0"/>
              </a:spcAft>
              <a:defRPr/>
            </a:lvl1pPr>
          </a:lstStyle>
          <a:p>
            <a:pPr>
              <a:defRPr/>
            </a:pPr>
            <a:fld id="{3DAE3427-2756-4ED8-81BF-78CC24285AC9}"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5" name="Picture 7" descr="Content caption.png"/>
          <p:cNvPicPr>
            <a:picLocks noChangeAspect="1"/>
          </p:cNvPicPr>
          <p:nvPr/>
        </p:nvPicPr>
        <p:blipFill>
          <a:blip r:embed="rId2" cstate="print"/>
          <a:srcRect l="11342" t="23079" r="13046"/>
          <a:stretch>
            <a:fillRect/>
          </a:stretch>
        </p:blipFill>
        <p:spPr bwMode="auto">
          <a:xfrm>
            <a:off x="0" y="0"/>
            <a:ext cx="9144000" cy="6096000"/>
          </a:xfrm>
          <a:prstGeom prst="rect">
            <a:avLst/>
          </a:prstGeom>
          <a:noFill/>
          <a:ln w="9525">
            <a:noFill/>
            <a:miter lim="800000"/>
            <a:headEnd/>
            <a:tailEnd/>
          </a:ln>
        </p:spPr>
      </p:pic>
      <p:sp>
        <p:nvSpPr>
          <p:cNvPr id="2" name="Title 1"/>
          <p:cNvSpPr>
            <a:spLocks noGrp="1"/>
          </p:cNvSpPr>
          <p:nvPr>
            <p:ph type="title"/>
          </p:nvPr>
        </p:nvSpPr>
        <p:spPr>
          <a:xfrm>
            <a:off x="835025" y="438150"/>
            <a:ext cx="2743200" cy="1619250"/>
          </a:xfrm>
        </p:spPr>
        <p:txBody>
          <a:bodyPr anchor="ctr"/>
          <a:lstStyle>
            <a:lvl1pPr algn="l" defTabSz="914400" rtl="0" eaLnBrk="1" latinLnBrk="0" hangingPunct="1">
              <a:spcBef>
                <a:spcPct val="0"/>
              </a:spcBef>
              <a:buNone/>
              <a:defRPr sz="3600" b="0" kern="1200" spc="0" baseline="0">
                <a:gradFill flip="none" rotWithShape="1">
                  <a:gsLst>
                    <a:gs pos="0">
                      <a:schemeClr val="tx1">
                        <a:alpha val="70000"/>
                      </a:schemeClr>
                    </a:gs>
                    <a:gs pos="50000">
                      <a:schemeClr val="tx1">
                        <a:alpha val="80000"/>
                      </a:schemeClr>
                    </a:gs>
                    <a:gs pos="100000">
                      <a:schemeClr val="tx1">
                        <a:alpha val="90000"/>
                      </a:schemeClr>
                    </a:gs>
                  </a:gsLst>
                  <a:lin ang="0" scaled="0"/>
                  <a:tileRect/>
                </a:gra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3575050" y="685800"/>
            <a:ext cx="5264150" cy="4648200"/>
          </a:xfrm>
          <a:prstGeom prst="ellipse">
            <a:avLst/>
          </a:prstGeom>
          <a:ln w="127000">
            <a:solidFill>
              <a:schemeClr val="tx1">
                <a:alpha val="10000"/>
              </a:schemeClr>
            </a:solidFill>
          </a:ln>
          <a:effectLst>
            <a:innerShdw blurRad="190500">
              <a:prstClr val="black">
                <a:alpha val="75000"/>
              </a:prstClr>
            </a:innerShdw>
          </a:effectLst>
        </p:spPr>
        <p:txBody>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noProof="0"/>
          </a:p>
        </p:txBody>
      </p:sp>
      <p:sp>
        <p:nvSpPr>
          <p:cNvPr id="4" name="Text Placeholder 3"/>
          <p:cNvSpPr>
            <a:spLocks noGrp="1"/>
          </p:cNvSpPr>
          <p:nvPr>
            <p:ph type="body" sz="half" idx="2"/>
          </p:nvPr>
        </p:nvSpPr>
        <p:spPr>
          <a:xfrm>
            <a:off x="832104" y="2514600"/>
            <a:ext cx="1984248" cy="2359152"/>
          </a:xfrm>
        </p:spPr>
        <p:txBody>
          <a:bodyPr anchor="t" anchorCtr="0"/>
          <a:lstStyle>
            <a:lvl1pPr marL="0" indent="0">
              <a:buNone/>
              <a:defRPr sz="14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fontAlgn="base">
              <a:spcAft>
                <a:spcPct val="0"/>
              </a:spcAft>
              <a:defRPr/>
            </a:lvl1pPr>
          </a:lstStyle>
          <a:p>
            <a:pPr>
              <a:defRPr/>
            </a:pPr>
            <a:fld id="{843418D9-298D-45B9-B459-AA862DB8BEAE}" type="datetimeFigureOut">
              <a:rPr lang="en-US"/>
              <a:pPr>
                <a:defRPr/>
              </a:pPr>
              <a:t>3/31/2012</a:t>
            </a:fld>
            <a:endParaRPr lang="en-US"/>
          </a:p>
        </p:txBody>
      </p:sp>
      <p:sp>
        <p:nvSpPr>
          <p:cNvPr id="7" name="Footer Placeholder 5"/>
          <p:cNvSpPr>
            <a:spLocks noGrp="1"/>
          </p:cNvSpPr>
          <p:nvPr>
            <p:ph type="ftr" sz="quarter" idx="11"/>
          </p:nvPr>
        </p:nvSpPr>
        <p:spPr/>
        <p:txBody>
          <a:bodyPr/>
          <a:lstStyle>
            <a:lvl1pPr fontAlgn="base">
              <a:spcAft>
                <a:spcPct val="0"/>
              </a:spcAft>
              <a:defRPr/>
            </a:lvl1pPr>
          </a:lstStyle>
          <a:p>
            <a:pPr>
              <a:defRPr/>
            </a:pPr>
            <a:endParaRPr lang="en-US"/>
          </a:p>
        </p:txBody>
      </p:sp>
      <p:sp>
        <p:nvSpPr>
          <p:cNvPr id="8" name="Slide Number Placeholder 6"/>
          <p:cNvSpPr>
            <a:spLocks noGrp="1"/>
          </p:cNvSpPr>
          <p:nvPr>
            <p:ph type="sldNum" sz="quarter" idx="12"/>
          </p:nvPr>
        </p:nvSpPr>
        <p:spPr/>
        <p:txBody>
          <a:bodyPr/>
          <a:lstStyle>
            <a:lvl1pPr fontAlgn="base">
              <a:spcAft>
                <a:spcPct val="0"/>
              </a:spcAft>
              <a:defRPr/>
            </a:lvl1pPr>
          </a:lstStyle>
          <a:p>
            <a:pPr>
              <a:defRPr/>
            </a:pPr>
            <a:fld id="{6B423CA6-DA3E-4947-8A7B-6E95AB60079E}"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731368" y="274638"/>
            <a:ext cx="5681265" cy="1477962"/>
          </a:xfrm>
        </p:spPr>
        <p:txBody>
          <a:bodyPr/>
          <a:lstStyle/>
          <a:p>
            <a:r>
              <a:rPr lang="en-US" smtClean="0"/>
              <a:t>Click to edit Master title style</a:t>
            </a:r>
            <a:endParaRPr/>
          </a:p>
        </p:txBody>
      </p:sp>
      <p:sp>
        <p:nvSpPr>
          <p:cNvPr id="3" name="Vertical Text Placeholder 2"/>
          <p:cNvSpPr>
            <a:spLocks noGrp="1"/>
          </p:cNvSpPr>
          <p:nvPr>
            <p:ph type="body" orient="vert" idx="1"/>
          </p:nvPr>
        </p:nvSpPr>
        <p:spPr>
          <a:xfrm>
            <a:off x="1734209" y="2057400"/>
            <a:ext cx="5678424" cy="3886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lvl1pPr fontAlgn="base">
              <a:spcAft>
                <a:spcPct val="0"/>
              </a:spcAft>
              <a:defRPr/>
            </a:lvl1pPr>
          </a:lstStyle>
          <a:p>
            <a:pPr>
              <a:defRPr/>
            </a:pPr>
            <a:fld id="{BA794BDA-D6E2-4580-94FE-C996986BB386}" type="datetimeFigureOut">
              <a:rPr lang="en-US"/>
              <a:pPr>
                <a:defRPr/>
              </a:pPr>
              <a:t>3/31/2012</a:t>
            </a:fld>
            <a:endParaRPr lang="en-US"/>
          </a:p>
        </p:txBody>
      </p:sp>
      <p:sp>
        <p:nvSpPr>
          <p:cNvPr id="5" name="Footer Placeholder 4"/>
          <p:cNvSpPr>
            <a:spLocks noGrp="1"/>
          </p:cNvSpPr>
          <p:nvPr>
            <p:ph type="ftr" sz="quarter" idx="11"/>
          </p:nvPr>
        </p:nvSpPr>
        <p:spPr/>
        <p:txBody>
          <a:bodyPr/>
          <a:lstStyle>
            <a:lvl1pPr fontAlgn="base">
              <a:spcAft>
                <a:spcPct val="0"/>
              </a:spcAft>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Aft>
                <a:spcPct val="0"/>
              </a:spcAft>
              <a:defRPr/>
            </a:lvl1pPr>
          </a:lstStyle>
          <a:p>
            <a:pPr>
              <a:defRPr/>
            </a:pPr>
            <a:fld id="{9B070E0F-AACB-475C-8B29-D0F06A7E4543}"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34200" y="533400"/>
            <a:ext cx="1752600" cy="4343399"/>
          </a:xfrm>
        </p:spPr>
        <p:txBody>
          <a:bodyPr vert="eaVert"/>
          <a:lstStyle>
            <a:lvl1pPr algn="l">
              <a:defRPr/>
            </a:lvl1pPr>
          </a:lstStyle>
          <a:p>
            <a:r>
              <a:rPr lang="en-US" smtClean="0"/>
              <a:t>Click to edit Master title style</a:t>
            </a:r>
            <a:endParaRPr/>
          </a:p>
        </p:txBody>
      </p:sp>
      <p:sp>
        <p:nvSpPr>
          <p:cNvPr id="3" name="Vertical Text Placeholder 2"/>
          <p:cNvSpPr>
            <a:spLocks noGrp="1"/>
          </p:cNvSpPr>
          <p:nvPr>
            <p:ph type="body" orient="vert" idx="1"/>
          </p:nvPr>
        </p:nvSpPr>
        <p:spPr>
          <a:xfrm>
            <a:off x="1447800" y="533401"/>
            <a:ext cx="5029200" cy="5422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lvl1pPr fontAlgn="base">
              <a:spcAft>
                <a:spcPct val="0"/>
              </a:spcAft>
              <a:defRPr/>
            </a:lvl1pPr>
          </a:lstStyle>
          <a:p>
            <a:pPr>
              <a:defRPr/>
            </a:pPr>
            <a:fld id="{EB0618AA-460E-4CCB-97C1-593115E54C42}" type="datetimeFigureOut">
              <a:rPr lang="en-US"/>
              <a:pPr>
                <a:defRPr/>
              </a:pPr>
              <a:t>3/31/2012</a:t>
            </a:fld>
            <a:endParaRPr lang="en-US"/>
          </a:p>
        </p:txBody>
      </p:sp>
      <p:sp>
        <p:nvSpPr>
          <p:cNvPr id="5" name="Footer Placeholder 4"/>
          <p:cNvSpPr>
            <a:spLocks noGrp="1"/>
          </p:cNvSpPr>
          <p:nvPr>
            <p:ph type="ftr" sz="quarter" idx="11"/>
          </p:nvPr>
        </p:nvSpPr>
        <p:spPr/>
        <p:txBody>
          <a:bodyPr/>
          <a:lstStyle>
            <a:lvl1pPr fontAlgn="base">
              <a:spcAft>
                <a:spcPct val="0"/>
              </a:spcAft>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Aft>
                <a:spcPct val="0"/>
              </a:spcAft>
              <a:defRPr/>
            </a:lvl1pPr>
          </a:lstStyle>
          <a:p>
            <a:pPr>
              <a:defRPr/>
            </a:pPr>
            <a:fld id="{09654412-2800-43FE-B4CC-CF9B7DCB2052}" type="slidenum">
              <a:rPr lang="en-US"/>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Firelight title.png"/>
          <p:cNvPicPr>
            <a:picLocks noChangeAspect="1"/>
          </p:cNvPicPr>
          <p:nvPr/>
        </p:nvPicPr>
        <p:blipFill>
          <a:blip r:embed="rId2" cstate="print"/>
          <a:srcRect l="43431" t="21353" b="20413"/>
          <a:stretch>
            <a:fillRect/>
          </a:stretch>
        </p:blipFill>
        <p:spPr bwMode="auto">
          <a:xfrm>
            <a:off x="0" y="0"/>
            <a:ext cx="3671888" cy="6858000"/>
          </a:xfrm>
          <a:prstGeom prst="rect">
            <a:avLst/>
          </a:prstGeom>
          <a:noFill/>
          <a:ln w="9525">
            <a:noFill/>
            <a:miter lim="800000"/>
            <a:headEnd/>
            <a:tailEnd/>
          </a:ln>
        </p:spPr>
      </p:pic>
      <p:sp>
        <p:nvSpPr>
          <p:cNvPr id="2" name="Title 1"/>
          <p:cNvSpPr>
            <a:spLocks noGrp="1"/>
          </p:cNvSpPr>
          <p:nvPr>
            <p:ph type="ctrTitle"/>
          </p:nvPr>
        </p:nvSpPr>
        <p:spPr>
          <a:xfrm>
            <a:off x="1752600" y="1219200"/>
            <a:ext cx="6400800" cy="1600200"/>
          </a:xfrm>
        </p:spPr>
        <p:txBody>
          <a:bodyPr/>
          <a:lstStyle>
            <a:lvl1pPr algn="l">
              <a:defRPr>
                <a:gradFill flip="none" rotWithShape="1">
                  <a:gsLst>
                    <a:gs pos="0">
                      <a:schemeClr val="tx1">
                        <a:alpha val="70000"/>
                      </a:schemeClr>
                    </a:gs>
                    <a:gs pos="50000">
                      <a:schemeClr val="tx1">
                        <a:alpha val="80000"/>
                      </a:schemeClr>
                    </a:gs>
                    <a:gs pos="100000">
                      <a:schemeClr val="tx1">
                        <a:alpha val="90000"/>
                      </a:schemeClr>
                    </a:gs>
                  </a:gsLst>
                  <a:lin ang="0" scaled="0"/>
                  <a:tileRect/>
                </a:gradFill>
              </a:defRPr>
            </a:lvl1pPr>
          </a:lstStyle>
          <a:p>
            <a:r>
              <a:rPr lang="en-US" smtClean="0"/>
              <a:t>Click to edit Master title style</a:t>
            </a:r>
            <a:endParaRPr/>
          </a:p>
        </p:txBody>
      </p:sp>
      <p:sp>
        <p:nvSpPr>
          <p:cNvPr id="3" name="Subtitle 2"/>
          <p:cNvSpPr>
            <a:spLocks noGrp="1"/>
          </p:cNvSpPr>
          <p:nvPr>
            <p:ph type="subTitle" idx="1"/>
          </p:nvPr>
        </p:nvSpPr>
        <p:spPr>
          <a:xfrm>
            <a:off x="2438400" y="2971800"/>
            <a:ext cx="5715000" cy="1295400"/>
          </a:xfrm>
        </p:spPr>
        <p:txBody>
          <a:bodyPr/>
          <a:lstStyle>
            <a:lvl1pPr marL="0" indent="0" algn="l">
              <a:buNone/>
              <a:defRPr sz="1800">
                <a:gradFill flip="none" rotWithShape="1">
                  <a:gsLst>
                    <a:gs pos="0">
                      <a:schemeClr val="tx1">
                        <a:alpha val="70000"/>
                      </a:schemeClr>
                    </a:gs>
                    <a:gs pos="50000">
                      <a:schemeClr val="tx1">
                        <a:alpha val="80000"/>
                      </a:schemeClr>
                    </a:gs>
                    <a:gs pos="100000">
                      <a:schemeClr val="tx1">
                        <a:alpha val="90000"/>
                      </a:schemeClr>
                    </a:gs>
                  </a:gsLst>
                  <a:lin ang="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5" name="Date Placeholder 3"/>
          <p:cNvSpPr>
            <a:spLocks noGrp="1"/>
          </p:cNvSpPr>
          <p:nvPr>
            <p:ph type="dt" sz="half" idx="10"/>
          </p:nvPr>
        </p:nvSpPr>
        <p:spPr>
          <a:xfrm>
            <a:off x="228600" y="5943600"/>
            <a:ext cx="2133600" cy="228600"/>
          </a:xfrm>
        </p:spPr>
        <p:txBody>
          <a:bodyPr/>
          <a:lstStyle>
            <a:lvl1pPr algn="l">
              <a:defRPr/>
            </a:lvl1pPr>
          </a:lstStyle>
          <a:p>
            <a:pPr>
              <a:defRPr/>
            </a:pPr>
            <a:fld id="{C30CE028-885A-4949-97A6-40D192E3A419}" type="datetimeFigureOut">
              <a:rPr lang="en-US">
                <a:gradFill flip="none" rotWithShape="1">
                  <a:gsLst>
                    <a:gs pos="0">
                      <a:prstClr val="white">
                        <a:alpha val="70000"/>
                      </a:prstClr>
                    </a:gs>
                    <a:gs pos="50000">
                      <a:prstClr val="white">
                        <a:alpha val="80000"/>
                      </a:prstClr>
                    </a:gs>
                    <a:gs pos="100000">
                      <a:prstClr val="white">
                        <a:alpha val="90000"/>
                      </a:prstClr>
                    </a:gs>
                  </a:gsLst>
                  <a:lin ang="0" scaled="0"/>
                  <a:tileRect/>
                </a:gradFill>
              </a:rPr>
              <a:pPr>
                <a:defRPr/>
              </a:pPr>
              <a:t>3/31/2012</a:t>
            </a:fld>
            <a:endParaRPr lang="en-US">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6" name="Footer Placeholder 4"/>
          <p:cNvSpPr>
            <a:spLocks noGrp="1"/>
          </p:cNvSpPr>
          <p:nvPr>
            <p:ph type="ftr" sz="quarter" idx="11"/>
          </p:nvPr>
        </p:nvSpPr>
        <p:spPr>
          <a:xfrm>
            <a:off x="228600" y="5715000"/>
            <a:ext cx="2667000" cy="228600"/>
          </a:xfrm>
        </p:spPr>
        <p:txBody>
          <a:bodyPr/>
          <a:lstStyle>
            <a:lvl1pPr>
              <a:defRPr/>
            </a:lvl1pPr>
          </a:lstStyle>
          <a:p>
            <a:pPr>
              <a:defRPr/>
            </a:pPr>
            <a:endParaRPr lang="en-US">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7" name="Slide Number Placeholder 5"/>
          <p:cNvSpPr>
            <a:spLocks noGrp="1"/>
          </p:cNvSpPr>
          <p:nvPr>
            <p:ph type="sldNum" sz="quarter" idx="12"/>
          </p:nvPr>
        </p:nvSpPr>
        <p:spPr>
          <a:xfrm>
            <a:off x="228600" y="6248400"/>
            <a:ext cx="533400" cy="228600"/>
          </a:xfrm>
        </p:spPr>
        <p:txBody>
          <a:bodyPr/>
          <a:lstStyle>
            <a:lvl1pPr algn="l">
              <a:defRPr/>
            </a:lvl1pPr>
          </a:lstStyle>
          <a:p>
            <a:pPr>
              <a:defRPr/>
            </a:pPr>
            <a:fld id="{F491E96D-3392-43BE-9A82-6D3C585DFA5D}" type="slidenum">
              <a:rPr lang="en-US">
                <a:gradFill flip="none" rotWithShape="1">
                  <a:gsLst>
                    <a:gs pos="0">
                      <a:prstClr val="white">
                        <a:alpha val="70000"/>
                      </a:prstClr>
                    </a:gs>
                    <a:gs pos="50000">
                      <a:prstClr val="white">
                        <a:alpha val="80000"/>
                      </a:prstClr>
                    </a:gs>
                    <a:gs pos="100000">
                      <a:prstClr val="white">
                        <a:alpha val="90000"/>
                      </a:prstClr>
                    </a:gs>
                  </a:gsLst>
                  <a:lin ang="0" scaled="0"/>
                  <a:tileRect/>
                </a:gradFill>
              </a:rPr>
              <a:pPr>
                <a:defRPr/>
              </a:pPr>
              <a:t>‹#›</a:t>
            </a:fld>
            <a:endParaRPr lang="en-US">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lvl1pPr>
              <a:defRPr/>
            </a:lvl1pPr>
          </a:lstStyle>
          <a:p>
            <a:pPr>
              <a:defRPr/>
            </a:pPr>
            <a:fld id="{B1DC2C2A-B412-418B-A209-0FF03F8DD711}" type="datetimeFigureOut">
              <a:rPr lang="en-US">
                <a:gradFill flip="none" rotWithShape="1">
                  <a:gsLst>
                    <a:gs pos="0">
                      <a:prstClr val="white">
                        <a:alpha val="70000"/>
                      </a:prstClr>
                    </a:gs>
                    <a:gs pos="50000">
                      <a:prstClr val="white">
                        <a:alpha val="80000"/>
                      </a:prstClr>
                    </a:gs>
                    <a:gs pos="100000">
                      <a:prstClr val="white">
                        <a:alpha val="90000"/>
                      </a:prstClr>
                    </a:gs>
                  </a:gsLst>
                  <a:lin ang="0" scaled="0"/>
                  <a:tileRect/>
                </a:gradFill>
              </a:rPr>
              <a:pPr>
                <a:defRPr/>
              </a:pPr>
              <a:t>3/31/2012</a:t>
            </a:fld>
            <a:endParaRPr lang="en-US">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5" name="Footer Placeholder 4"/>
          <p:cNvSpPr>
            <a:spLocks noGrp="1"/>
          </p:cNvSpPr>
          <p:nvPr>
            <p:ph type="ftr" sz="quarter" idx="11"/>
          </p:nvPr>
        </p:nvSpPr>
        <p:spPr/>
        <p:txBody>
          <a:bodyPr/>
          <a:lstStyle>
            <a:lvl1pPr>
              <a:defRPr/>
            </a:lvl1pPr>
          </a:lstStyle>
          <a:p>
            <a:pPr>
              <a:defRPr/>
            </a:pPr>
            <a:endParaRPr lang="en-US">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6" name="Slide Number Placeholder 5"/>
          <p:cNvSpPr>
            <a:spLocks noGrp="1"/>
          </p:cNvSpPr>
          <p:nvPr>
            <p:ph type="sldNum" sz="quarter" idx="12"/>
          </p:nvPr>
        </p:nvSpPr>
        <p:spPr/>
        <p:txBody>
          <a:bodyPr/>
          <a:lstStyle>
            <a:lvl1pPr>
              <a:defRPr/>
            </a:lvl1pPr>
          </a:lstStyle>
          <a:p>
            <a:pPr>
              <a:defRPr/>
            </a:pPr>
            <a:fld id="{C446CDBA-B8A8-4419-BA5C-A71973421605}" type="slidenum">
              <a:rPr lang="en-US">
                <a:gradFill flip="none" rotWithShape="1">
                  <a:gsLst>
                    <a:gs pos="0">
                      <a:prstClr val="white">
                        <a:alpha val="70000"/>
                      </a:prstClr>
                    </a:gs>
                    <a:gs pos="50000">
                      <a:prstClr val="white">
                        <a:alpha val="80000"/>
                      </a:prstClr>
                    </a:gs>
                    <a:gs pos="100000">
                      <a:prstClr val="white">
                        <a:alpha val="90000"/>
                      </a:prstClr>
                    </a:gs>
                  </a:gsLst>
                  <a:lin ang="0" scaled="0"/>
                  <a:tileRect/>
                </a:gradFill>
              </a:rPr>
              <a:pPr>
                <a:defRPr/>
              </a:pPr>
              <a:t>‹#›</a:t>
            </a:fld>
            <a:endParaRPr lang="en-US">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4" name="Picture 7" descr="Firelight section.png"/>
          <p:cNvPicPr>
            <a:picLocks noChangeAspect="1"/>
          </p:cNvPicPr>
          <p:nvPr/>
        </p:nvPicPr>
        <p:blipFill>
          <a:blip r:embed="rId2" cstate="print"/>
          <a:srcRect l="7678" r="8563" b="31688"/>
          <a:stretch>
            <a:fillRect/>
          </a:stretch>
        </p:blipFill>
        <p:spPr bwMode="auto">
          <a:xfrm>
            <a:off x="0" y="3048000"/>
            <a:ext cx="9144000" cy="3810000"/>
          </a:xfrm>
          <a:prstGeom prst="rect">
            <a:avLst/>
          </a:prstGeom>
          <a:noFill/>
          <a:ln w="9525">
            <a:noFill/>
            <a:miter lim="800000"/>
            <a:headEnd/>
            <a:tailEnd/>
          </a:ln>
        </p:spPr>
      </p:pic>
      <p:sp>
        <p:nvSpPr>
          <p:cNvPr id="2" name="Title 1"/>
          <p:cNvSpPr>
            <a:spLocks noGrp="1"/>
          </p:cNvSpPr>
          <p:nvPr>
            <p:ph type="title"/>
          </p:nvPr>
        </p:nvSpPr>
        <p:spPr>
          <a:xfrm>
            <a:off x="876300" y="2057400"/>
            <a:ext cx="7391400" cy="1590675"/>
          </a:xfrm>
        </p:spPr>
        <p:txBody>
          <a:bodyPr/>
          <a:lstStyle>
            <a:lvl1pPr algn="ctr">
              <a:defRPr sz="4400" b="0" i="0" cap="none" baseline="0"/>
            </a:lvl1pPr>
          </a:lstStyle>
          <a:p>
            <a:r>
              <a:rPr lang="en-US" smtClean="0"/>
              <a:t>Click to edit Master title style</a:t>
            </a:r>
            <a:endParaRPr/>
          </a:p>
        </p:txBody>
      </p:sp>
      <p:sp>
        <p:nvSpPr>
          <p:cNvPr id="3" name="Text Placeholder 2"/>
          <p:cNvSpPr>
            <a:spLocks noGrp="1"/>
          </p:cNvSpPr>
          <p:nvPr>
            <p:ph type="body" idx="1"/>
          </p:nvPr>
        </p:nvSpPr>
        <p:spPr>
          <a:xfrm>
            <a:off x="1877546" y="3810000"/>
            <a:ext cx="5388909" cy="1423987"/>
          </a:xfrm>
        </p:spPr>
        <p:txBody>
          <a:bodyPr/>
          <a:lstStyle>
            <a:lvl1pPr marL="0" indent="0" algn="ctr" defTabSz="914400" rtl="0" eaLnBrk="1" latinLnBrk="0" hangingPunct="1">
              <a:spcBef>
                <a:spcPts val="1500"/>
              </a:spcBef>
              <a:buFontTx/>
              <a:buNone/>
              <a:defRPr sz="1800" kern="1200">
                <a:gradFill flip="none" rotWithShape="1">
                  <a:gsLst>
                    <a:gs pos="0">
                      <a:schemeClr val="tx1">
                        <a:alpha val="70000"/>
                      </a:schemeClr>
                    </a:gs>
                    <a:gs pos="50000">
                      <a:schemeClr val="tx1">
                        <a:alpha val="80000"/>
                      </a:schemeClr>
                    </a:gs>
                    <a:gs pos="100000">
                      <a:schemeClr val="tx1">
                        <a:alpha val="90000"/>
                      </a:schemeClr>
                    </a:gs>
                  </a:gsLst>
                  <a:lin ang="0" scaled="0"/>
                  <a:tileRect/>
                </a:gra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487A6D8-617B-47E0-A71C-5D4959B78EA8}" type="datetimeFigureOut">
              <a:rPr lang="en-US">
                <a:gradFill flip="none" rotWithShape="1">
                  <a:gsLst>
                    <a:gs pos="0">
                      <a:prstClr val="white">
                        <a:alpha val="70000"/>
                      </a:prstClr>
                    </a:gs>
                    <a:gs pos="50000">
                      <a:prstClr val="white">
                        <a:alpha val="80000"/>
                      </a:prstClr>
                    </a:gs>
                    <a:gs pos="100000">
                      <a:prstClr val="white">
                        <a:alpha val="90000"/>
                      </a:prstClr>
                    </a:gs>
                  </a:gsLst>
                  <a:lin ang="0" scaled="0"/>
                  <a:tileRect/>
                </a:gradFill>
              </a:rPr>
              <a:pPr>
                <a:defRPr/>
              </a:pPr>
              <a:t>3/31/2012</a:t>
            </a:fld>
            <a:endParaRPr lang="en-US">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6" name="Footer Placeholder 4"/>
          <p:cNvSpPr>
            <a:spLocks noGrp="1"/>
          </p:cNvSpPr>
          <p:nvPr>
            <p:ph type="ftr" sz="quarter" idx="11"/>
          </p:nvPr>
        </p:nvSpPr>
        <p:spPr/>
        <p:txBody>
          <a:bodyPr/>
          <a:lstStyle>
            <a:lvl1pPr>
              <a:defRPr/>
            </a:lvl1pPr>
          </a:lstStyle>
          <a:p>
            <a:pPr>
              <a:defRPr/>
            </a:pPr>
            <a:endParaRPr lang="en-US">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7" name="Slide Number Placeholder 5"/>
          <p:cNvSpPr>
            <a:spLocks noGrp="1"/>
          </p:cNvSpPr>
          <p:nvPr>
            <p:ph type="sldNum" sz="quarter" idx="12"/>
          </p:nvPr>
        </p:nvSpPr>
        <p:spPr/>
        <p:txBody>
          <a:bodyPr/>
          <a:lstStyle>
            <a:lvl1pPr>
              <a:defRPr/>
            </a:lvl1pPr>
          </a:lstStyle>
          <a:p>
            <a:pPr>
              <a:defRPr/>
            </a:pPr>
            <a:fld id="{F689255C-75A2-46D6-A60E-841BC84D86DF}" type="slidenum">
              <a:rPr lang="en-US">
                <a:gradFill flip="none" rotWithShape="1">
                  <a:gsLst>
                    <a:gs pos="0">
                      <a:prstClr val="white">
                        <a:alpha val="70000"/>
                      </a:prstClr>
                    </a:gs>
                    <a:gs pos="50000">
                      <a:prstClr val="white">
                        <a:alpha val="80000"/>
                      </a:prstClr>
                    </a:gs>
                    <a:gs pos="100000">
                      <a:prstClr val="white">
                        <a:alpha val="90000"/>
                      </a:prstClr>
                    </a:gs>
                  </a:gsLst>
                  <a:lin ang="0" scaled="0"/>
                  <a:tileRect/>
                </a:gradFill>
              </a:rPr>
              <a:pPr>
                <a:defRPr/>
              </a:pPr>
              <a:t>‹#›</a:t>
            </a:fld>
            <a:endParaRPr lang="en-US">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731368" y="274638"/>
            <a:ext cx="5681265" cy="1477962"/>
          </a:xfrm>
        </p:spPr>
        <p:txBody>
          <a:bodyPr/>
          <a:lstStyle/>
          <a:p>
            <a:r>
              <a:rPr lang="en-US" smtClean="0"/>
              <a:t>Click to edit Master title style</a:t>
            </a:r>
            <a:endParaRPr/>
          </a:p>
        </p:txBody>
      </p:sp>
      <p:sp>
        <p:nvSpPr>
          <p:cNvPr id="3" name="Content Placeholder 2"/>
          <p:cNvSpPr>
            <a:spLocks noGrp="1"/>
          </p:cNvSpPr>
          <p:nvPr>
            <p:ph sz="half" idx="1"/>
          </p:nvPr>
        </p:nvSpPr>
        <p:spPr>
          <a:xfrm>
            <a:off x="1371600" y="2057401"/>
            <a:ext cx="2743200" cy="3898900"/>
          </a:xfrm>
        </p:spPr>
        <p:txBody>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5029200" y="2057401"/>
            <a:ext cx="2743200" cy="3898900"/>
          </a:xfrm>
        </p:spPr>
        <p:txBody>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3"/>
          <p:cNvSpPr>
            <a:spLocks noGrp="1"/>
          </p:cNvSpPr>
          <p:nvPr>
            <p:ph type="dt" sz="half" idx="10"/>
          </p:nvPr>
        </p:nvSpPr>
        <p:spPr/>
        <p:txBody>
          <a:bodyPr/>
          <a:lstStyle>
            <a:lvl1pPr>
              <a:defRPr/>
            </a:lvl1pPr>
          </a:lstStyle>
          <a:p>
            <a:pPr>
              <a:defRPr/>
            </a:pPr>
            <a:fld id="{C32C8688-4BB1-4375-AC35-3382CECFE04B}" type="datetimeFigureOut">
              <a:rPr lang="en-US">
                <a:gradFill flip="none" rotWithShape="1">
                  <a:gsLst>
                    <a:gs pos="0">
                      <a:prstClr val="white">
                        <a:alpha val="70000"/>
                      </a:prstClr>
                    </a:gs>
                    <a:gs pos="50000">
                      <a:prstClr val="white">
                        <a:alpha val="80000"/>
                      </a:prstClr>
                    </a:gs>
                    <a:gs pos="100000">
                      <a:prstClr val="white">
                        <a:alpha val="90000"/>
                      </a:prstClr>
                    </a:gs>
                  </a:gsLst>
                  <a:lin ang="0" scaled="0"/>
                  <a:tileRect/>
                </a:gradFill>
              </a:rPr>
              <a:pPr>
                <a:defRPr/>
              </a:pPr>
              <a:t>3/31/2012</a:t>
            </a:fld>
            <a:endParaRPr lang="en-US">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6" name="Footer Placeholder 4"/>
          <p:cNvSpPr>
            <a:spLocks noGrp="1"/>
          </p:cNvSpPr>
          <p:nvPr>
            <p:ph type="ftr" sz="quarter" idx="11"/>
          </p:nvPr>
        </p:nvSpPr>
        <p:spPr/>
        <p:txBody>
          <a:bodyPr/>
          <a:lstStyle>
            <a:lvl1pPr>
              <a:defRPr/>
            </a:lvl1pPr>
          </a:lstStyle>
          <a:p>
            <a:pPr>
              <a:defRPr/>
            </a:pPr>
            <a:endParaRPr lang="en-US">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7" name="Slide Number Placeholder 5"/>
          <p:cNvSpPr>
            <a:spLocks noGrp="1"/>
          </p:cNvSpPr>
          <p:nvPr>
            <p:ph type="sldNum" sz="quarter" idx="12"/>
          </p:nvPr>
        </p:nvSpPr>
        <p:spPr/>
        <p:txBody>
          <a:bodyPr/>
          <a:lstStyle>
            <a:lvl1pPr>
              <a:defRPr/>
            </a:lvl1pPr>
          </a:lstStyle>
          <a:p>
            <a:pPr>
              <a:defRPr/>
            </a:pPr>
            <a:fld id="{EDED5BA8-49A5-4F2D-B196-FDECE452BEB7}" type="slidenum">
              <a:rPr lang="en-US">
                <a:gradFill flip="none" rotWithShape="1">
                  <a:gsLst>
                    <a:gs pos="0">
                      <a:prstClr val="white">
                        <a:alpha val="70000"/>
                      </a:prstClr>
                    </a:gs>
                    <a:gs pos="50000">
                      <a:prstClr val="white">
                        <a:alpha val="80000"/>
                      </a:prstClr>
                    </a:gs>
                    <a:gs pos="100000">
                      <a:prstClr val="white">
                        <a:alpha val="90000"/>
                      </a:prstClr>
                    </a:gs>
                  </a:gsLst>
                  <a:lin ang="0" scaled="0"/>
                  <a:tileRect/>
                </a:gradFill>
              </a:rPr>
              <a:pPr>
                <a:defRPr/>
              </a:pPr>
              <a:t>‹#›</a:t>
            </a:fld>
            <a:endParaRPr lang="en-US">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731368" y="274638"/>
            <a:ext cx="5681265" cy="1477962"/>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371600" y="1967753"/>
            <a:ext cx="2743200" cy="639762"/>
          </a:xfrm>
        </p:spPr>
        <p:txBody>
          <a:bodyPr anchor="ctr" anchorCtr="0">
            <a:noAutofit/>
          </a:bodyPr>
          <a:lstStyle>
            <a:lvl1pPr marL="0" indent="0" algn="ctr">
              <a:buNone/>
              <a:defRPr sz="22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71600" y="2819400"/>
            <a:ext cx="2743200" cy="3136900"/>
          </a:xfrm>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5029200" y="1967753"/>
            <a:ext cx="2743200" cy="639762"/>
          </a:xfrm>
        </p:spPr>
        <p:txBody>
          <a:bodyPr anchor="ctr" anchorCtr="0">
            <a:noAutofit/>
          </a:bodyPr>
          <a:lstStyle>
            <a:lvl1pPr marL="0" indent="0" algn="ctr">
              <a:buNone/>
              <a:defRPr sz="22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29200" y="2819400"/>
            <a:ext cx="2743200" cy="3136900"/>
          </a:xfrm>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3"/>
          <p:cNvSpPr>
            <a:spLocks noGrp="1"/>
          </p:cNvSpPr>
          <p:nvPr>
            <p:ph type="dt" sz="half" idx="10"/>
          </p:nvPr>
        </p:nvSpPr>
        <p:spPr/>
        <p:txBody>
          <a:bodyPr/>
          <a:lstStyle>
            <a:lvl1pPr>
              <a:defRPr/>
            </a:lvl1pPr>
          </a:lstStyle>
          <a:p>
            <a:pPr>
              <a:defRPr/>
            </a:pPr>
            <a:fld id="{2434B788-7622-42A3-8A36-042000334FF7}" type="datetimeFigureOut">
              <a:rPr lang="en-US">
                <a:gradFill flip="none" rotWithShape="1">
                  <a:gsLst>
                    <a:gs pos="0">
                      <a:prstClr val="white">
                        <a:alpha val="70000"/>
                      </a:prstClr>
                    </a:gs>
                    <a:gs pos="50000">
                      <a:prstClr val="white">
                        <a:alpha val="80000"/>
                      </a:prstClr>
                    </a:gs>
                    <a:gs pos="100000">
                      <a:prstClr val="white">
                        <a:alpha val="90000"/>
                      </a:prstClr>
                    </a:gs>
                  </a:gsLst>
                  <a:lin ang="0" scaled="0"/>
                  <a:tileRect/>
                </a:gradFill>
              </a:rPr>
              <a:pPr>
                <a:defRPr/>
              </a:pPr>
              <a:t>3/31/2012</a:t>
            </a:fld>
            <a:endParaRPr lang="en-US">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8" name="Footer Placeholder 4"/>
          <p:cNvSpPr>
            <a:spLocks noGrp="1"/>
          </p:cNvSpPr>
          <p:nvPr>
            <p:ph type="ftr" sz="quarter" idx="11"/>
          </p:nvPr>
        </p:nvSpPr>
        <p:spPr/>
        <p:txBody>
          <a:bodyPr/>
          <a:lstStyle>
            <a:lvl1pPr>
              <a:defRPr/>
            </a:lvl1pPr>
          </a:lstStyle>
          <a:p>
            <a:pPr>
              <a:defRPr/>
            </a:pPr>
            <a:endParaRPr lang="en-US">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9" name="Slide Number Placeholder 5"/>
          <p:cNvSpPr>
            <a:spLocks noGrp="1"/>
          </p:cNvSpPr>
          <p:nvPr>
            <p:ph type="sldNum" sz="quarter" idx="12"/>
          </p:nvPr>
        </p:nvSpPr>
        <p:spPr/>
        <p:txBody>
          <a:bodyPr/>
          <a:lstStyle>
            <a:lvl1pPr>
              <a:defRPr/>
            </a:lvl1pPr>
          </a:lstStyle>
          <a:p>
            <a:pPr>
              <a:defRPr/>
            </a:pPr>
            <a:fld id="{E9BC419A-5762-42D1-A7AD-7D037D7AF52F}" type="slidenum">
              <a:rPr lang="en-US">
                <a:gradFill flip="none" rotWithShape="1">
                  <a:gsLst>
                    <a:gs pos="0">
                      <a:prstClr val="white">
                        <a:alpha val="70000"/>
                      </a:prstClr>
                    </a:gs>
                    <a:gs pos="50000">
                      <a:prstClr val="white">
                        <a:alpha val="80000"/>
                      </a:prstClr>
                    </a:gs>
                    <a:gs pos="100000">
                      <a:prstClr val="white">
                        <a:alpha val="90000"/>
                      </a:prstClr>
                    </a:gs>
                  </a:gsLst>
                  <a:lin ang="0" scaled="0"/>
                  <a:tileRect/>
                </a:gradFill>
              </a:rPr>
              <a:pPr>
                <a:defRPr/>
              </a:pPr>
              <a:t>‹#›</a:t>
            </a:fld>
            <a:endParaRPr lang="en-US">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3"/>
          <p:cNvSpPr>
            <a:spLocks noGrp="1"/>
          </p:cNvSpPr>
          <p:nvPr>
            <p:ph type="dt" sz="half" idx="10"/>
          </p:nvPr>
        </p:nvSpPr>
        <p:spPr/>
        <p:txBody>
          <a:bodyPr/>
          <a:lstStyle>
            <a:lvl1pPr>
              <a:defRPr/>
            </a:lvl1pPr>
          </a:lstStyle>
          <a:p>
            <a:pPr>
              <a:defRPr/>
            </a:pPr>
            <a:fld id="{FDF169B6-38EF-4913-B55A-77EA32567824}" type="datetimeFigureOut">
              <a:rPr lang="en-US">
                <a:gradFill flip="none" rotWithShape="1">
                  <a:gsLst>
                    <a:gs pos="0">
                      <a:prstClr val="white">
                        <a:alpha val="70000"/>
                      </a:prstClr>
                    </a:gs>
                    <a:gs pos="50000">
                      <a:prstClr val="white">
                        <a:alpha val="80000"/>
                      </a:prstClr>
                    </a:gs>
                    <a:gs pos="100000">
                      <a:prstClr val="white">
                        <a:alpha val="90000"/>
                      </a:prstClr>
                    </a:gs>
                  </a:gsLst>
                  <a:lin ang="0" scaled="0"/>
                  <a:tileRect/>
                </a:gradFill>
              </a:rPr>
              <a:pPr>
                <a:defRPr/>
              </a:pPr>
              <a:t>3/31/2012</a:t>
            </a:fld>
            <a:endParaRPr lang="en-US">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4" name="Footer Placeholder 4"/>
          <p:cNvSpPr>
            <a:spLocks noGrp="1"/>
          </p:cNvSpPr>
          <p:nvPr>
            <p:ph type="ftr" sz="quarter" idx="11"/>
          </p:nvPr>
        </p:nvSpPr>
        <p:spPr/>
        <p:txBody>
          <a:bodyPr/>
          <a:lstStyle>
            <a:lvl1pPr>
              <a:defRPr/>
            </a:lvl1pPr>
          </a:lstStyle>
          <a:p>
            <a:pPr>
              <a:defRPr/>
            </a:pPr>
            <a:endParaRPr lang="en-US">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5" name="Slide Number Placeholder 5"/>
          <p:cNvSpPr>
            <a:spLocks noGrp="1"/>
          </p:cNvSpPr>
          <p:nvPr>
            <p:ph type="sldNum" sz="quarter" idx="12"/>
          </p:nvPr>
        </p:nvSpPr>
        <p:spPr/>
        <p:txBody>
          <a:bodyPr/>
          <a:lstStyle>
            <a:lvl1pPr>
              <a:defRPr/>
            </a:lvl1pPr>
          </a:lstStyle>
          <a:p>
            <a:pPr>
              <a:defRPr/>
            </a:pPr>
            <a:fld id="{7E493FFC-88D7-434E-B35B-6CE4C45A794D}" type="slidenum">
              <a:rPr lang="en-US">
                <a:gradFill flip="none" rotWithShape="1">
                  <a:gsLst>
                    <a:gs pos="0">
                      <a:prstClr val="white">
                        <a:alpha val="70000"/>
                      </a:prstClr>
                    </a:gs>
                    <a:gs pos="50000">
                      <a:prstClr val="white">
                        <a:alpha val="80000"/>
                      </a:prstClr>
                    </a:gs>
                    <a:gs pos="100000">
                      <a:prstClr val="white">
                        <a:alpha val="90000"/>
                      </a:prstClr>
                    </a:gs>
                  </a:gsLst>
                  <a:lin ang="0" scaled="0"/>
                  <a:tileRect/>
                </a:gradFill>
              </a:rPr>
              <a:pPr>
                <a:defRPr/>
              </a:pPr>
              <a:t>‹#›</a:t>
            </a:fld>
            <a:endParaRPr lang="en-US">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731368" y="274638"/>
            <a:ext cx="5681265" cy="1477962"/>
          </a:xfrm>
        </p:spPr>
        <p:txBody>
          <a:bodyPr/>
          <a:lstStyle/>
          <a:p>
            <a:r>
              <a:rPr lang="en-US" smtClean="0"/>
              <a:t>Click to edit Master title style</a:t>
            </a:r>
            <a:endParaRPr/>
          </a:p>
        </p:txBody>
      </p:sp>
      <p:sp>
        <p:nvSpPr>
          <p:cNvPr id="3" name="Content Placeholder 2"/>
          <p:cNvSpPr>
            <a:spLocks noGrp="1"/>
          </p:cNvSpPr>
          <p:nvPr>
            <p:ph sz="half" idx="1"/>
          </p:nvPr>
        </p:nvSpPr>
        <p:spPr>
          <a:xfrm>
            <a:off x="1371600" y="2057401"/>
            <a:ext cx="2743200" cy="3898900"/>
          </a:xfrm>
        </p:spPr>
        <p:txBody>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5029200" y="2057401"/>
            <a:ext cx="2743200" cy="3898900"/>
          </a:xfrm>
        </p:spPr>
        <p:txBody>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3"/>
          <p:cNvSpPr>
            <a:spLocks noGrp="1"/>
          </p:cNvSpPr>
          <p:nvPr>
            <p:ph type="dt" sz="half" idx="10"/>
          </p:nvPr>
        </p:nvSpPr>
        <p:spPr/>
        <p:txBody>
          <a:bodyPr/>
          <a:lstStyle>
            <a:lvl1pPr>
              <a:defRPr/>
            </a:lvl1pPr>
          </a:lstStyle>
          <a:p>
            <a:pPr>
              <a:defRPr/>
            </a:pPr>
            <a:fld id="{C32C8688-4BB1-4375-AC35-3382CECFE04B}" type="datetimeFigureOut">
              <a:rPr lang="en-US"/>
              <a:pPr>
                <a:defRPr/>
              </a:pPr>
              <a:t>3/31/2012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DED5BA8-49A5-4F2D-B196-FDECE452BEB7}"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D75B553-68F9-4D0C-A368-D4E7E94EC3E3}" type="datetimeFigureOut">
              <a:rPr lang="en-US">
                <a:gradFill flip="none" rotWithShape="1">
                  <a:gsLst>
                    <a:gs pos="0">
                      <a:prstClr val="white">
                        <a:alpha val="70000"/>
                      </a:prstClr>
                    </a:gs>
                    <a:gs pos="50000">
                      <a:prstClr val="white">
                        <a:alpha val="80000"/>
                      </a:prstClr>
                    </a:gs>
                    <a:gs pos="100000">
                      <a:prstClr val="white">
                        <a:alpha val="90000"/>
                      </a:prstClr>
                    </a:gs>
                  </a:gsLst>
                  <a:lin ang="0" scaled="0"/>
                  <a:tileRect/>
                </a:gradFill>
              </a:rPr>
              <a:pPr>
                <a:defRPr/>
              </a:pPr>
              <a:t>3/31/2012</a:t>
            </a:fld>
            <a:endParaRPr lang="en-US">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3" name="Footer Placeholder 4"/>
          <p:cNvSpPr>
            <a:spLocks noGrp="1"/>
          </p:cNvSpPr>
          <p:nvPr>
            <p:ph type="ftr" sz="quarter" idx="11"/>
          </p:nvPr>
        </p:nvSpPr>
        <p:spPr/>
        <p:txBody>
          <a:bodyPr/>
          <a:lstStyle>
            <a:lvl1pPr>
              <a:defRPr/>
            </a:lvl1pPr>
          </a:lstStyle>
          <a:p>
            <a:pPr>
              <a:defRPr/>
            </a:pPr>
            <a:endParaRPr lang="en-US">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4" name="Slide Number Placeholder 5"/>
          <p:cNvSpPr>
            <a:spLocks noGrp="1"/>
          </p:cNvSpPr>
          <p:nvPr>
            <p:ph type="sldNum" sz="quarter" idx="12"/>
          </p:nvPr>
        </p:nvSpPr>
        <p:spPr/>
        <p:txBody>
          <a:bodyPr/>
          <a:lstStyle>
            <a:lvl1pPr>
              <a:defRPr/>
            </a:lvl1pPr>
          </a:lstStyle>
          <a:p>
            <a:pPr>
              <a:defRPr/>
            </a:pPr>
            <a:fld id="{372CB5B0-1135-4EBC-9387-811AFD8774E7}" type="slidenum">
              <a:rPr lang="en-US">
                <a:gradFill flip="none" rotWithShape="1">
                  <a:gsLst>
                    <a:gs pos="0">
                      <a:prstClr val="white">
                        <a:alpha val="70000"/>
                      </a:prstClr>
                    </a:gs>
                    <a:gs pos="50000">
                      <a:prstClr val="white">
                        <a:alpha val="80000"/>
                      </a:prstClr>
                    </a:gs>
                    <a:gs pos="100000">
                      <a:prstClr val="white">
                        <a:alpha val="90000"/>
                      </a:prstClr>
                    </a:gs>
                  </a:gsLst>
                  <a:lin ang="0" scaled="0"/>
                  <a:tileRect/>
                </a:gradFill>
              </a:rPr>
              <a:pPr>
                <a:defRPr/>
              </a:pPr>
              <a:t>‹#›</a:t>
            </a:fld>
            <a:endParaRPr lang="en-US">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5" name="Picture 7" descr="Content caption.png"/>
          <p:cNvPicPr>
            <a:picLocks noChangeAspect="1"/>
          </p:cNvPicPr>
          <p:nvPr/>
        </p:nvPicPr>
        <p:blipFill>
          <a:blip r:embed="rId2" cstate="print"/>
          <a:srcRect l="11342" t="23079" r="13046"/>
          <a:stretch>
            <a:fillRect/>
          </a:stretch>
        </p:blipFill>
        <p:spPr bwMode="auto">
          <a:xfrm>
            <a:off x="0" y="0"/>
            <a:ext cx="9144000" cy="6096000"/>
          </a:xfrm>
          <a:prstGeom prst="rect">
            <a:avLst/>
          </a:prstGeom>
          <a:noFill/>
          <a:ln w="9525">
            <a:noFill/>
            <a:miter lim="800000"/>
            <a:headEnd/>
            <a:tailEnd/>
          </a:ln>
        </p:spPr>
      </p:pic>
      <p:sp>
        <p:nvSpPr>
          <p:cNvPr id="2" name="Title 1"/>
          <p:cNvSpPr>
            <a:spLocks noGrp="1"/>
          </p:cNvSpPr>
          <p:nvPr>
            <p:ph type="title"/>
          </p:nvPr>
        </p:nvSpPr>
        <p:spPr>
          <a:xfrm>
            <a:off x="835025" y="438150"/>
            <a:ext cx="2743200" cy="1618488"/>
          </a:xfrm>
        </p:spPr>
        <p:txBody>
          <a:bodyPr anchor="ctr"/>
          <a:lstStyle>
            <a:lvl1pPr algn="l">
              <a:defRPr sz="3600" b="0"/>
            </a:lvl1pPr>
          </a:lstStyle>
          <a:p>
            <a:r>
              <a:rPr lang="en-US" smtClean="0"/>
              <a:t>Click to edit Master title style</a:t>
            </a:r>
            <a:endParaRPr/>
          </a:p>
        </p:txBody>
      </p:sp>
      <p:sp>
        <p:nvSpPr>
          <p:cNvPr id="3" name="Content Placeholder 2"/>
          <p:cNvSpPr>
            <a:spLocks noGrp="1"/>
          </p:cNvSpPr>
          <p:nvPr>
            <p:ph idx="1"/>
          </p:nvPr>
        </p:nvSpPr>
        <p:spPr>
          <a:xfrm>
            <a:off x="3886200" y="438150"/>
            <a:ext cx="4419600" cy="5118100"/>
          </a:xfrm>
        </p:spPr>
        <p:txBody>
          <a:bodyPr/>
          <a:lstStyle>
            <a:lvl1pPr>
              <a:defRPr sz="22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833439" y="2514600"/>
            <a:ext cx="1985962" cy="2362200"/>
          </a:xfrm>
        </p:spPr>
        <p:txBody>
          <a:bodyPr anchor="t" anchorCtr="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fld id="{86EAC249-5F19-4F32-A4C1-445D326255E5}" type="datetimeFigureOut">
              <a:rPr lang="en-US">
                <a:gradFill flip="none" rotWithShape="1">
                  <a:gsLst>
                    <a:gs pos="0">
                      <a:prstClr val="white">
                        <a:alpha val="70000"/>
                      </a:prstClr>
                    </a:gs>
                    <a:gs pos="50000">
                      <a:prstClr val="white">
                        <a:alpha val="80000"/>
                      </a:prstClr>
                    </a:gs>
                    <a:gs pos="100000">
                      <a:prstClr val="white">
                        <a:alpha val="90000"/>
                      </a:prstClr>
                    </a:gs>
                  </a:gsLst>
                  <a:lin ang="0" scaled="0"/>
                  <a:tileRect/>
                </a:gradFill>
              </a:rPr>
              <a:pPr>
                <a:defRPr/>
              </a:pPr>
              <a:t>3/31/2012</a:t>
            </a:fld>
            <a:endParaRPr lang="en-US">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7" name="Footer Placeholder 5"/>
          <p:cNvSpPr>
            <a:spLocks noGrp="1"/>
          </p:cNvSpPr>
          <p:nvPr>
            <p:ph type="ftr" sz="quarter" idx="11"/>
          </p:nvPr>
        </p:nvSpPr>
        <p:spPr/>
        <p:txBody>
          <a:bodyPr/>
          <a:lstStyle>
            <a:lvl1pPr>
              <a:defRPr/>
            </a:lvl1pPr>
          </a:lstStyle>
          <a:p>
            <a:pPr>
              <a:defRPr/>
            </a:pPr>
            <a:endParaRPr lang="en-US">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8" name="Slide Number Placeholder 6"/>
          <p:cNvSpPr>
            <a:spLocks noGrp="1"/>
          </p:cNvSpPr>
          <p:nvPr>
            <p:ph type="sldNum" sz="quarter" idx="12"/>
          </p:nvPr>
        </p:nvSpPr>
        <p:spPr/>
        <p:txBody>
          <a:bodyPr/>
          <a:lstStyle>
            <a:lvl1pPr>
              <a:defRPr/>
            </a:lvl1pPr>
          </a:lstStyle>
          <a:p>
            <a:pPr>
              <a:defRPr/>
            </a:pPr>
            <a:fld id="{BAB562D9-EA64-486D-94C7-78F9A501C91F}" type="slidenum">
              <a:rPr lang="en-US">
                <a:gradFill flip="none" rotWithShape="1">
                  <a:gsLst>
                    <a:gs pos="0">
                      <a:prstClr val="white">
                        <a:alpha val="70000"/>
                      </a:prstClr>
                    </a:gs>
                    <a:gs pos="50000">
                      <a:prstClr val="white">
                        <a:alpha val="80000"/>
                      </a:prstClr>
                    </a:gs>
                    <a:gs pos="100000">
                      <a:prstClr val="white">
                        <a:alpha val="90000"/>
                      </a:prstClr>
                    </a:gs>
                  </a:gsLst>
                  <a:lin ang="0" scaled="0"/>
                  <a:tileRect/>
                </a:gradFill>
              </a:rPr>
              <a:pPr>
                <a:defRPr/>
              </a:pPr>
              <a:t>‹#›</a:t>
            </a:fld>
            <a:endParaRPr lang="en-US">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5" name="Picture 7" descr="Content caption.png"/>
          <p:cNvPicPr>
            <a:picLocks noChangeAspect="1"/>
          </p:cNvPicPr>
          <p:nvPr/>
        </p:nvPicPr>
        <p:blipFill>
          <a:blip r:embed="rId2" cstate="print"/>
          <a:srcRect l="11342" t="23079" r="13046"/>
          <a:stretch>
            <a:fillRect/>
          </a:stretch>
        </p:blipFill>
        <p:spPr bwMode="auto">
          <a:xfrm>
            <a:off x="0" y="0"/>
            <a:ext cx="9144000" cy="6096000"/>
          </a:xfrm>
          <a:prstGeom prst="rect">
            <a:avLst/>
          </a:prstGeom>
          <a:noFill/>
          <a:ln w="9525">
            <a:noFill/>
            <a:miter lim="800000"/>
            <a:headEnd/>
            <a:tailEnd/>
          </a:ln>
        </p:spPr>
      </p:pic>
      <p:sp>
        <p:nvSpPr>
          <p:cNvPr id="2" name="Title 1"/>
          <p:cNvSpPr>
            <a:spLocks noGrp="1"/>
          </p:cNvSpPr>
          <p:nvPr>
            <p:ph type="title"/>
          </p:nvPr>
        </p:nvSpPr>
        <p:spPr>
          <a:xfrm>
            <a:off x="835025" y="438150"/>
            <a:ext cx="2743200" cy="1619250"/>
          </a:xfrm>
        </p:spPr>
        <p:txBody>
          <a:bodyPr anchor="ctr"/>
          <a:lstStyle>
            <a:lvl1pPr algn="l" defTabSz="914400" rtl="0" eaLnBrk="1" latinLnBrk="0" hangingPunct="1">
              <a:spcBef>
                <a:spcPct val="0"/>
              </a:spcBef>
              <a:buNone/>
              <a:defRPr sz="3600" b="0" kern="1200" spc="0" baseline="0">
                <a:gradFill flip="none" rotWithShape="1">
                  <a:gsLst>
                    <a:gs pos="0">
                      <a:schemeClr val="tx1">
                        <a:alpha val="70000"/>
                      </a:schemeClr>
                    </a:gs>
                    <a:gs pos="50000">
                      <a:schemeClr val="tx1">
                        <a:alpha val="80000"/>
                      </a:schemeClr>
                    </a:gs>
                    <a:gs pos="100000">
                      <a:schemeClr val="tx1">
                        <a:alpha val="90000"/>
                      </a:schemeClr>
                    </a:gs>
                  </a:gsLst>
                  <a:lin ang="0" scaled="0"/>
                  <a:tileRect/>
                </a:gra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3575050" y="685800"/>
            <a:ext cx="5264150" cy="4648200"/>
          </a:xfrm>
          <a:prstGeom prst="ellipse">
            <a:avLst/>
          </a:prstGeom>
          <a:ln w="127000">
            <a:solidFill>
              <a:schemeClr val="tx1">
                <a:alpha val="10000"/>
              </a:schemeClr>
            </a:solidFill>
          </a:ln>
          <a:effectLst>
            <a:innerShdw blurRad="190500">
              <a:prstClr val="black">
                <a:alpha val="75000"/>
              </a:prstClr>
            </a:innerShdw>
          </a:effectLst>
        </p:spPr>
        <p:txBody>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noProof="0"/>
          </a:p>
        </p:txBody>
      </p:sp>
      <p:sp>
        <p:nvSpPr>
          <p:cNvPr id="4" name="Text Placeholder 3"/>
          <p:cNvSpPr>
            <a:spLocks noGrp="1"/>
          </p:cNvSpPr>
          <p:nvPr>
            <p:ph type="body" sz="half" idx="2"/>
          </p:nvPr>
        </p:nvSpPr>
        <p:spPr>
          <a:xfrm>
            <a:off x="832104" y="2514600"/>
            <a:ext cx="1984248" cy="2359152"/>
          </a:xfrm>
        </p:spPr>
        <p:txBody>
          <a:bodyPr anchor="t" anchorCtr="0"/>
          <a:lstStyle>
            <a:lvl1pPr marL="0" indent="0">
              <a:buNone/>
              <a:defRPr sz="14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fld id="{766E0FDB-E0E5-4876-95A4-A0701D12A3D8}" type="datetimeFigureOut">
              <a:rPr lang="en-US">
                <a:gradFill flip="none" rotWithShape="1">
                  <a:gsLst>
                    <a:gs pos="0">
                      <a:prstClr val="white">
                        <a:alpha val="70000"/>
                      </a:prstClr>
                    </a:gs>
                    <a:gs pos="50000">
                      <a:prstClr val="white">
                        <a:alpha val="80000"/>
                      </a:prstClr>
                    </a:gs>
                    <a:gs pos="100000">
                      <a:prstClr val="white">
                        <a:alpha val="90000"/>
                      </a:prstClr>
                    </a:gs>
                  </a:gsLst>
                  <a:lin ang="0" scaled="0"/>
                  <a:tileRect/>
                </a:gradFill>
              </a:rPr>
              <a:pPr>
                <a:defRPr/>
              </a:pPr>
              <a:t>3/31/2012</a:t>
            </a:fld>
            <a:endParaRPr lang="en-US">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7" name="Footer Placeholder 5"/>
          <p:cNvSpPr>
            <a:spLocks noGrp="1"/>
          </p:cNvSpPr>
          <p:nvPr>
            <p:ph type="ftr" sz="quarter" idx="11"/>
          </p:nvPr>
        </p:nvSpPr>
        <p:spPr/>
        <p:txBody>
          <a:bodyPr/>
          <a:lstStyle>
            <a:lvl1pPr>
              <a:defRPr/>
            </a:lvl1pPr>
          </a:lstStyle>
          <a:p>
            <a:pPr>
              <a:defRPr/>
            </a:pPr>
            <a:endParaRPr lang="en-US">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8" name="Slide Number Placeholder 6"/>
          <p:cNvSpPr>
            <a:spLocks noGrp="1"/>
          </p:cNvSpPr>
          <p:nvPr>
            <p:ph type="sldNum" sz="quarter" idx="12"/>
          </p:nvPr>
        </p:nvSpPr>
        <p:spPr/>
        <p:txBody>
          <a:bodyPr/>
          <a:lstStyle>
            <a:lvl1pPr>
              <a:defRPr/>
            </a:lvl1pPr>
          </a:lstStyle>
          <a:p>
            <a:pPr>
              <a:defRPr/>
            </a:pPr>
            <a:fld id="{C6E46C66-FCB6-4C49-9AF8-D574D200F0ED}" type="slidenum">
              <a:rPr lang="en-US">
                <a:gradFill flip="none" rotWithShape="1">
                  <a:gsLst>
                    <a:gs pos="0">
                      <a:prstClr val="white">
                        <a:alpha val="70000"/>
                      </a:prstClr>
                    </a:gs>
                    <a:gs pos="50000">
                      <a:prstClr val="white">
                        <a:alpha val="80000"/>
                      </a:prstClr>
                    </a:gs>
                    <a:gs pos="100000">
                      <a:prstClr val="white">
                        <a:alpha val="90000"/>
                      </a:prstClr>
                    </a:gs>
                  </a:gsLst>
                  <a:lin ang="0" scaled="0"/>
                  <a:tileRect/>
                </a:gradFill>
              </a:rPr>
              <a:pPr>
                <a:defRPr/>
              </a:pPr>
              <a:t>‹#›</a:t>
            </a:fld>
            <a:endParaRPr lang="en-US">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731368" y="274638"/>
            <a:ext cx="5681265" cy="1477962"/>
          </a:xfrm>
        </p:spPr>
        <p:txBody>
          <a:bodyPr/>
          <a:lstStyle/>
          <a:p>
            <a:r>
              <a:rPr lang="en-US" smtClean="0"/>
              <a:t>Click to edit Master title style</a:t>
            </a:r>
            <a:endParaRPr/>
          </a:p>
        </p:txBody>
      </p:sp>
      <p:sp>
        <p:nvSpPr>
          <p:cNvPr id="3" name="Vertical Text Placeholder 2"/>
          <p:cNvSpPr>
            <a:spLocks noGrp="1"/>
          </p:cNvSpPr>
          <p:nvPr>
            <p:ph type="body" orient="vert" idx="1"/>
          </p:nvPr>
        </p:nvSpPr>
        <p:spPr>
          <a:xfrm>
            <a:off x="1734209" y="2057400"/>
            <a:ext cx="5678424" cy="3886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lvl1pPr>
              <a:defRPr/>
            </a:lvl1pPr>
          </a:lstStyle>
          <a:p>
            <a:pPr>
              <a:defRPr/>
            </a:pPr>
            <a:fld id="{EF836B6E-3BED-413D-977E-1D6C04AB8C69}" type="datetimeFigureOut">
              <a:rPr lang="en-US">
                <a:gradFill flip="none" rotWithShape="1">
                  <a:gsLst>
                    <a:gs pos="0">
                      <a:prstClr val="white">
                        <a:alpha val="70000"/>
                      </a:prstClr>
                    </a:gs>
                    <a:gs pos="50000">
                      <a:prstClr val="white">
                        <a:alpha val="80000"/>
                      </a:prstClr>
                    </a:gs>
                    <a:gs pos="100000">
                      <a:prstClr val="white">
                        <a:alpha val="90000"/>
                      </a:prstClr>
                    </a:gs>
                  </a:gsLst>
                  <a:lin ang="0" scaled="0"/>
                  <a:tileRect/>
                </a:gradFill>
              </a:rPr>
              <a:pPr>
                <a:defRPr/>
              </a:pPr>
              <a:t>3/31/2012</a:t>
            </a:fld>
            <a:endParaRPr lang="en-US">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5" name="Footer Placeholder 4"/>
          <p:cNvSpPr>
            <a:spLocks noGrp="1"/>
          </p:cNvSpPr>
          <p:nvPr>
            <p:ph type="ftr" sz="quarter" idx="11"/>
          </p:nvPr>
        </p:nvSpPr>
        <p:spPr/>
        <p:txBody>
          <a:bodyPr/>
          <a:lstStyle>
            <a:lvl1pPr>
              <a:defRPr/>
            </a:lvl1pPr>
          </a:lstStyle>
          <a:p>
            <a:pPr>
              <a:defRPr/>
            </a:pPr>
            <a:endParaRPr lang="en-US">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6" name="Slide Number Placeholder 5"/>
          <p:cNvSpPr>
            <a:spLocks noGrp="1"/>
          </p:cNvSpPr>
          <p:nvPr>
            <p:ph type="sldNum" sz="quarter" idx="12"/>
          </p:nvPr>
        </p:nvSpPr>
        <p:spPr/>
        <p:txBody>
          <a:bodyPr/>
          <a:lstStyle>
            <a:lvl1pPr>
              <a:defRPr/>
            </a:lvl1pPr>
          </a:lstStyle>
          <a:p>
            <a:pPr>
              <a:defRPr/>
            </a:pPr>
            <a:fld id="{82437073-FBA6-40D5-AA99-87919FE08643}" type="slidenum">
              <a:rPr lang="en-US">
                <a:gradFill flip="none" rotWithShape="1">
                  <a:gsLst>
                    <a:gs pos="0">
                      <a:prstClr val="white">
                        <a:alpha val="70000"/>
                      </a:prstClr>
                    </a:gs>
                    <a:gs pos="50000">
                      <a:prstClr val="white">
                        <a:alpha val="80000"/>
                      </a:prstClr>
                    </a:gs>
                    <a:gs pos="100000">
                      <a:prstClr val="white">
                        <a:alpha val="90000"/>
                      </a:prstClr>
                    </a:gs>
                  </a:gsLst>
                  <a:lin ang="0" scaled="0"/>
                  <a:tileRect/>
                </a:gradFill>
              </a:rPr>
              <a:pPr>
                <a:defRPr/>
              </a:pPr>
              <a:t>‹#›</a:t>
            </a:fld>
            <a:endParaRPr lang="en-US">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34200" y="533400"/>
            <a:ext cx="1752600" cy="4343399"/>
          </a:xfrm>
        </p:spPr>
        <p:txBody>
          <a:bodyPr vert="eaVert"/>
          <a:lstStyle>
            <a:lvl1pPr algn="l">
              <a:defRPr/>
            </a:lvl1pPr>
          </a:lstStyle>
          <a:p>
            <a:r>
              <a:rPr lang="en-US" smtClean="0"/>
              <a:t>Click to edit Master title style</a:t>
            </a:r>
            <a:endParaRPr/>
          </a:p>
        </p:txBody>
      </p:sp>
      <p:sp>
        <p:nvSpPr>
          <p:cNvPr id="3" name="Vertical Text Placeholder 2"/>
          <p:cNvSpPr>
            <a:spLocks noGrp="1"/>
          </p:cNvSpPr>
          <p:nvPr>
            <p:ph type="body" orient="vert" idx="1"/>
          </p:nvPr>
        </p:nvSpPr>
        <p:spPr>
          <a:xfrm>
            <a:off x="1447800" y="533401"/>
            <a:ext cx="5029200" cy="5422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lvl1pPr>
              <a:defRPr/>
            </a:lvl1pPr>
          </a:lstStyle>
          <a:p>
            <a:pPr>
              <a:defRPr/>
            </a:pPr>
            <a:fld id="{81A278CD-5D81-405D-AD5B-5D15EBF0C90D}" type="datetimeFigureOut">
              <a:rPr lang="en-US">
                <a:gradFill flip="none" rotWithShape="1">
                  <a:gsLst>
                    <a:gs pos="0">
                      <a:prstClr val="white">
                        <a:alpha val="70000"/>
                      </a:prstClr>
                    </a:gs>
                    <a:gs pos="50000">
                      <a:prstClr val="white">
                        <a:alpha val="80000"/>
                      </a:prstClr>
                    </a:gs>
                    <a:gs pos="100000">
                      <a:prstClr val="white">
                        <a:alpha val="90000"/>
                      </a:prstClr>
                    </a:gs>
                  </a:gsLst>
                  <a:lin ang="0" scaled="0"/>
                  <a:tileRect/>
                </a:gradFill>
              </a:rPr>
              <a:pPr>
                <a:defRPr/>
              </a:pPr>
              <a:t>3/31/2012</a:t>
            </a:fld>
            <a:endParaRPr lang="en-US">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5" name="Footer Placeholder 4"/>
          <p:cNvSpPr>
            <a:spLocks noGrp="1"/>
          </p:cNvSpPr>
          <p:nvPr>
            <p:ph type="ftr" sz="quarter" idx="11"/>
          </p:nvPr>
        </p:nvSpPr>
        <p:spPr/>
        <p:txBody>
          <a:bodyPr/>
          <a:lstStyle>
            <a:lvl1pPr>
              <a:defRPr/>
            </a:lvl1pPr>
          </a:lstStyle>
          <a:p>
            <a:pPr>
              <a:defRPr/>
            </a:pPr>
            <a:endParaRPr lang="en-US">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6" name="Slide Number Placeholder 5"/>
          <p:cNvSpPr>
            <a:spLocks noGrp="1"/>
          </p:cNvSpPr>
          <p:nvPr>
            <p:ph type="sldNum" sz="quarter" idx="12"/>
          </p:nvPr>
        </p:nvSpPr>
        <p:spPr/>
        <p:txBody>
          <a:bodyPr/>
          <a:lstStyle>
            <a:lvl1pPr>
              <a:defRPr/>
            </a:lvl1pPr>
          </a:lstStyle>
          <a:p>
            <a:pPr>
              <a:defRPr/>
            </a:pPr>
            <a:fld id="{34E1115A-291C-448B-925A-1184F9E1D93E}" type="slidenum">
              <a:rPr lang="en-US">
                <a:gradFill flip="none" rotWithShape="1">
                  <a:gsLst>
                    <a:gs pos="0">
                      <a:prstClr val="white">
                        <a:alpha val="70000"/>
                      </a:prstClr>
                    </a:gs>
                    <a:gs pos="50000">
                      <a:prstClr val="white">
                        <a:alpha val="80000"/>
                      </a:prstClr>
                    </a:gs>
                    <a:gs pos="100000">
                      <a:prstClr val="white">
                        <a:alpha val="90000"/>
                      </a:prstClr>
                    </a:gs>
                  </a:gsLst>
                  <a:lin ang="0" scaled="0"/>
                  <a:tileRect/>
                </a:gradFill>
              </a:rPr>
              <a:pPr>
                <a:defRPr/>
              </a:pPr>
              <a:t>‹#›</a:t>
            </a:fld>
            <a:endParaRPr lang="en-US">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pPr>
            <a:endParaRPr lang="en-US">
              <a:solidFill>
                <a:prstClr val="white"/>
              </a:solidFill>
            </a:endParaRPr>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pPr>
            <a:endParaRPr lang="en-US">
              <a:solidFill>
                <a:prstClr val="white"/>
              </a:solidFill>
            </a:endParaRPr>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extLst/>
          </a:lstStyle>
          <a:p>
            <a:fld id="{76258838-CEAC-4442-AE9E-2E77846B0B2C}" type="datetimeFigureOut">
              <a:rPr lang="id-ID" smtClean="0">
                <a:solidFill>
                  <a:srgbClr val="E3DED1">
                    <a:shade val="50000"/>
                  </a:srgbClr>
                </a:solidFill>
              </a:rPr>
              <a:pPr/>
              <a:t>31/03/2012</a:t>
            </a:fld>
            <a:endParaRPr lang="id-ID">
              <a:solidFill>
                <a:srgbClr val="E3DED1">
                  <a:shade val="50000"/>
                </a:srgbClr>
              </a:solidFill>
            </a:endParaRPr>
          </a:p>
        </p:txBody>
      </p:sp>
      <p:sp>
        <p:nvSpPr>
          <p:cNvPr id="8" name="Footer Placeholder 7"/>
          <p:cNvSpPr>
            <a:spLocks noGrp="1"/>
          </p:cNvSpPr>
          <p:nvPr>
            <p:ph type="ftr" sz="quarter" idx="11"/>
          </p:nvPr>
        </p:nvSpPr>
        <p:spPr/>
        <p:txBody>
          <a:bodyPr/>
          <a:lstStyle>
            <a:extLst/>
          </a:lstStyle>
          <a:p>
            <a:endParaRPr lang="id-ID">
              <a:solidFill>
                <a:srgbClr val="E3DED1">
                  <a:shade val="50000"/>
                </a:srgbClr>
              </a:solidFill>
            </a:endParaRPr>
          </a:p>
        </p:txBody>
      </p:sp>
      <p:sp>
        <p:nvSpPr>
          <p:cNvPr id="11" name="Slide Number Placeholder 10"/>
          <p:cNvSpPr>
            <a:spLocks noGrp="1"/>
          </p:cNvSpPr>
          <p:nvPr>
            <p:ph type="sldNum" sz="quarter" idx="12"/>
          </p:nvPr>
        </p:nvSpPr>
        <p:spPr/>
        <p:txBody>
          <a:bodyPr/>
          <a:lstStyle>
            <a:extLst/>
          </a:lstStyle>
          <a:p>
            <a:fld id="{BEAA8506-312C-4E9E-9981-BC3641BD0E62}" type="slidenum">
              <a:rPr lang="id-ID" smtClean="0">
                <a:solidFill>
                  <a:srgbClr val="E3DED1">
                    <a:shade val="50000"/>
                  </a:srgbClr>
                </a:solidFill>
              </a:rPr>
              <a:pPr/>
              <a:t>‹#›</a:t>
            </a:fld>
            <a:endParaRPr lang="id-ID">
              <a:solidFill>
                <a:srgbClr val="E3DED1">
                  <a:shade val="50000"/>
                </a:srgbClr>
              </a:solidFil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6258838-CEAC-4442-AE9E-2E77846B0B2C}" type="datetimeFigureOut">
              <a:rPr lang="id-ID" smtClean="0">
                <a:solidFill>
                  <a:srgbClr val="E3DED1">
                    <a:shade val="50000"/>
                  </a:srgbClr>
                </a:solidFill>
              </a:rPr>
              <a:pPr/>
              <a:t>31/03/2012</a:t>
            </a:fld>
            <a:endParaRPr lang="id-ID">
              <a:solidFill>
                <a:srgbClr val="E3DED1">
                  <a:shade val="50000"/>
                </a:srgbClr>
              </a:solidFill>
            </a:endParaRPr>
          </a:p>
        </p:txBody>
      </p:sp>
      <p:sp>
        <p:nvSpPr>
          <p:cNvPr id="5" name="Footer Placeholder 4"/>
          <p:cNvSpPr>
            <a:spLocks noGrp="1"/>
          </p:cNvSpPr>
          <p:nvPr>
            <p:ph type="ftr" sz="quarter" idx="11"/>
          </p:nvPr>
        </p:nvSpPr>
        <p:spPr/>
        <p:txBody>
          <a:bodyPr/>
          <a:lstStyle>
            <a:extLst/>
          </a:lstStyle>
          <a:p>
            <a:endParaRPr lang="id-ID">
              <a:solidFill>
                <a:srgbClr val="E3DED1">
                  <a:shade val="50000"/>
                </a:srgbClr>
              </a:solidFill>
            </a:endParaRPr>
          </a:p>
        </p:txBody>
      </p:sp>
      <p:sp>
        <p:nvSpPr>
          <p:cNvPr id="6" name="Slide Number Placeholder 5"/>
          <p:cNvSpPr>
            <a:spLocks noGrp="1"/>
          </p:cNvSpPr>
          <p:nvPr>
            <p:ph type="sldNum" sz="quarter" idx="12"/>
          </p:nvPr>
        </p:nvSpPr>
        <p:spPr/>
        <p:txBody>
          <a:bodyPr/>
          <a:lstStyle>
            <a:extLst/>
          </a:lstStyle>
          <a:p>
            <a:fld id="{BEAA8506-312C-4E9E-9981-BC3641BD0E62}" type="slidenum">
              <a:rPr lang="id-ID" smtClean="0">
                <a:solidFill>
                  <a:srgbClr val="E3DED1">
                    <a:shade val="50000"/>
                  </a:srgbClr>
                </a:solidFill>
              </a:rPr>
              <a:pPr/>
              <a:t>‹#›</a:t>
            </a:fld>
            <a:endParaRPr lang="id-ID">
              <a:solidFill>
                <a:srgbClr val="E3DED1">
                  <a:shade val="50000"/>
                </a:srgbClr>
              </a:solidFil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pPr>
            <a:endParaRPr lang="en-US">
              <a:solidFill>
                <a:prstClr val="white"/>
              </a:solidFill>
            </a:endParaRPr>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pPr>
            <a:endParaRPr lang="en-US">
              <a:solidFill>
                <a:prstClr val="white"/>
              </a:solidFill>
            </a:endParaRPr>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76258838-CEAC-4442-AE9E-2E77846B0B2C}" type="datetimeFigureOut">
              <a:rPr lang="id-ID" smtClean="0">
                <a:solidFill>
                  <a:srgbClr val="E3DED1">
                    <a:shade val="50000"/>
                  </a:srgbClr>
                </a:solidFill>
              </a:rPr>
              <a:pPr/>
              <a:t>31/03/2012</a:t>
            </a:fld>
            <a:endParaRPr lang="id-ID">
              <a:solidFill>
                <a:srgbClr val="E3DED1">
                  <a:shade val="50000"/>
                </a:srgbClr>
              </a:solidFill>
            </a:endParaRPr>
          </a:p>
        </p:txBody>
      </p:sp>
      <p:sp>
        <p:nvSpPr>
          <p:cNvPr id="5" name="Footer Placeholder 4"/>
          <p:cNvSpPr>
            <a:spLocks noGrp="1"/>
          </p:cNvSpPr>
          <p:nvPr>
            <p:ph type="ftr" sz="quarter" idx="11"/>
          </p:nvPr>
        </p:nvSpPr>
        <p:spPr/>
        <p:txBody>
          <a:bodyPr/>
          <a:lstStyle>
            <a:extLst/>
          </a:lstStyle>
          <a:p>
            <a:endParaRPr lang="id-ID">
              <a:solidFill>
                <a:srgbClr val="E3DED1">
                  <a:shade val="50000"/>
                </a:srgbClr>
              </a:solidFill>
            </a:endParaRPr>
          </a:p>
        </p:txBody>
      </p:sp>
      <p:sp>
        <p:nvSpPr>
          <p:cNvPr id="6" name="Slide Number Placeholder 5"/>
          <p:cNvSpPr>
            <a:spLocks noGrp="1"/>
          </p:cNvSpPr>
          <p:nvPr>
            <p:ph type="sldNum" sz="quarter" idx="12"/>
          </p:nvPr>
        </p:nvSpPr>
        <p:spPr/>
        <p:txBody>
          <a:bodyPr/>
          <a:lstStyle>
            <a:extLst/>
          </a:lstStyle>
          <a:p>
            <a:fld id="{BEAA8506-312C-4E9E-9981-BC3641BD0E62}" type="slidenum">
              <a:rPr lang="id-ID" smtClean="0">
                <a:solidFill>
                  <a:srgbClr val="E3DED1">
                    <a:shade val="50000"/>
                  </a:srgbClr>
                </a:solidFill>
              </a:rPr>
              <a:pPr/>
              <a:t>‹#›</a:t>
            </a:fld>
            <a:endParaRPr lang="id-ID">
              <a:solidFill>
                <a:srgbClr val="E3DED1">
                  <a:shade val="50000"/>
                </a:srgbClr>
              </a:solidFil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76258838-CEAC-4442-AE9E-2E77846B0B2C}" type="datetimeFigureOut">
              <a:rPr lang="id-ID" smtClean="0">
                <a:solidFill>
                  <a:srgbClr val="E3DED1">
                    <a:shade val="50000"/>
                  </a:srgbClr>
                </a:solidFill>
              </a:rPr>
              <a:pPr/>
              <a:t>31/03/2012</a:t>
            </a:fld>
            <a:endParaRPr lang="id-ID">
              <a:solidFill>
                <a:srgbClr val="E3DED1">
                  <a:shade val="50000"/>
                </a:srgbClr>
              </a:solidFill>
            </a:endParaRPr>
          </a:p>
        </p:txBody>
      </p:sp>
      <p:sp>
        <p:nvSpPr>
          <p:cNvPr id="6" name="Footer Placeholder 5"/>
          <p:cNvSpPr>
            <a:spLocks noGrp="1"/>
          </p:cNvSpPr>
          <p:nvPr>
            <p:ph type="ftr" sz="quarter" idx="11"/>
          </p:nvPr>
        </p:nvSpPr>
        <p:spPr/>
        <p:txBody>
          <a:bodyPr/>
          <a:lstStyle>
            <a:extLst/>
          </a:lstStyle>
          <a:p>
            <a:endParaRPr lang="id-ID">
              <a:solidFill>
                <a:srgbClr val="E3DED1">
                  <a:shade val="50000"/>
                </a:srgbClr>
              </a:solidFill>
            </a:endParaRPr>
          </a:p>
        </p:txBody>
      </p:sp>
      <p:sp>
        <p:nvSpPr>
          <p:cNvPr id="7" name="Slide Number Placeholder 6"/>
          <p:cNvSpPr>
            <a:spLocks noGrp="1"/>
          </p:cNvSpPr>
          <p:nvPr>
            <p:ph type="sldNum" sz="quarter" idx="12"/>
          </p:nvPr>
        </p:nvSpPr>
        <p:spPr/>
        <p:txBody>
          <a:bodyPr/>
          <a:lstStyle>
            <a:extLst/>
          </a:lstStyle>
          <a:p>
            <a:fld id="{BEAA8506-312C-4E9E-9981-BC3641BD0E62}" type="slidenum">
              <a:rPr lang="id-ID" smtClean="0">
                <a:solidFill>
                  <a:srgbClr val="E3DED1">
                    <a:shade val="50000"/>
                  </a:srgbClr>
                </a:solidFill>
              </a:rPr>
              <a:pPr/>
              <a:t>‹#›</a:t>
            </a:fld>
            <a:endParaRPr lang="id-ID">
              <a:solidFill>
                <a:srgbClr val="E3DED1">
                  <a:shade val="50000"/>
                </a:srgbClr>
              </a:solidFil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76258838-CEAC-4442-AE9E-2E77846B0B2C}" type="datetimeFigureOut">
              <a:rPr lang="id-ID" smtClean="0">
                <a:solidFill>
                  <a:srgbClr val="E3DED1">
                    <a:shade val="50000"/>
                  </a:srgbClr>
                </a:solidFill>
              </a:rPr>
              <a:pPr/>
              <a:t>31/03/2012</a:t>
            </a:fld>
            <a:endParaRPr lang="id-ID">
              <a:solidFill>
                <a:srgbClr val="E3DED1">
                  <a:shade val="50000"/>
                </a:srgbClr>
              </a:solidFill>
            </a:endParaRPr>
          </a:p>
        </p:txBody>
      </p:sp>
      <p:sp>
        <p:nvSpPr>
          <p:cNvPr id="8" name="Footer Placeholder 7"/>
          <p:cNvSpPr>
            <a:spLocks noGrp="1"/>
          </p:cNvSpPr>
          <p:nvPr>
            <p:ph type="ftr" sz="quarter" idx="11"/>
          </p:nvPr>
        </p:nvSpPr>
        <p:spPr/>
        <p:txBody>
          <a:bodyPr/>
          <a:lstStyle>
            <a:extLst/>
          </a:lstStyle>
          <a:p>
            <a:endParaRPr lang="id-ID">
              <a:solidFill>
                <a:srgbClr val="E3DED1">
                  <a:shade val="50000"/>
                </a:srgbClr>
              </a:solidFill>
            </a:endParaRPr>
          </a:p>
        </p:txBody>
      </p:sp>
      <p:sp>
        <p:nvSpPr>
          <p:cNvPr id="9" name="Slide Number Placeholder 8"/>
          <p:cNvSpPr>
            <a:spLocks noGrp="1"/>
          </p:cNvSpPr>
          <p:nvPr>
            <p:ph type="sldNum" sz="quarter" idx="12"/>
          </p:nvPr>
        </p:nvSpPr>
        <p:spPr/>
        <p:txBody>
          <a:bodyPr/>
          <a:lstStyle>
            <a:extLst/>
          </a:lstStyle>
          <a:p>
            <a:fld id="{BEAA8506-312C-4E9E-9981-BC3641BD0E62}" type="slidenum">
              <a:rPr lang="id-ID" smtClean="0">
                <a:solidFill>
                  <a:srgbClr val="E3DED1">
                    <a:shade val="50000"/>
                  </a:srgbClr>
                </a:solidFill>
              </a:rPr>
              <a:pPr/>
              <a:t>‹#›</a:t>
            </a:fld>
            <a:endParaRPr lang="id-ID">
              <a:solidFill>
                <a:srgbClr val="E3DED1">
                  <a:shade val="50000"/>
                </a:srgb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731368" y="274638"/>
            <a:ext cx="5681265" cy="1477962"/>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371600" y="1967753"/>
            <a:ext cx="2743200" cy="639762"/>
          </a:xfrm>
        </p:spPr>
        <p:txBody>
          <a:bodyPr anchor="ctr" anchorCtr="0">
            <a:noAutofit/>
          </a:bodyPr>
          <a:lstStyle>
            <a:lvl1pPr marL="0" indent="0" algn="ctr">
              <a:buNone/>
              <a:defRPr sz="22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71600" y="2819400"/>
            <a:ext cx="2743200" cy="3136900"/>
          </a:xfrm>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5029200" y="1967753"/>
            <a:ext cx="2743200" cy="639762"/>
          </a:xfrm>
        </p:spPr>
        <p:txBody>
          <a:bodyPr anchor="ctr" anchorCtr="0">
            <a:noAutofit/>
          </a:bodyPr>
          <a:lstStyle>
            <a:lvl1pPr marL="0" indent="0" algn="ctr">
              <a:buNone/>
              <a:defRPr sz="22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29200" y="2819400"/>
            <a:ext cx="2743200" cy="3136900"/>
          </a:xfrm>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3"/>
          <p:cNvSpPr>
            <a:spLocks noGrp="1"/>
          </p:cNvSpPr>
          <p:nvPr>
            <p:ph type="dt" sz="half" idx="10"/>
          </p:nvPr>
        </p:nvSpPr>
        <p:spPr/>
        <p:txBody>
          <a:bodyPr/>
          <a:lstStyle>
            <a:lvl1pPr>
              <a:defRPr/>
            </a:lvl1pPr>
          </a:lstStyle>
          <a:p>
            <a:pPr>
              <a:defRPr/>
            </a:pPr>
            <a:fld id="{2434B788-7622-42A3-8A36-042000334FF7}" type="datetimeFigureOut">
              <a:rPr lang="en-US"/>
              <a:pPr>
                <a:defRPr/>
              </a:pPr>
              <a:t>3/31/2012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E9BC419A-5762-42D1-A7AD-7D037D7AF52F}" type="slidenum">
              <a:rPr lang="en-US"/>
              <a:pPr>
                <a:defRPr/>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76258838-CEAC-4442-AE9E-2E77846B0B2C}" type="datetimeFigureOut">
              <a:rPr lang="id-ID" smtClean="0">
                <a:solidFill>
                  <a:srgbClr val="E3DED1">
                    <a:shade val="50000"/>
                  </a:srgbClr>
                </a:solidFill>
              </a:rPr>
              <a:pPr/>
              <a:t>31/03/2012</a:t>
            </a:fld>
            <a:endParaRPr lang="id-ID">
              <a:solidFill>
                <a:srgbClr val="E3DED1">
                  <a:shade val="50000"/>
                </a:srgbClr>
              </a:solidFill>
            </a:endParaRPr>
          </a:p>
        </p:txBody>
      </p:sp>
      <p:sp>
        <p:nvSpPr>
          <p:cNvPr id="4" name="Footer Placeholder 3"/>
          <p:cNvSpPr>
            <a:spLocks noGrp="1"/>
          </p:cNvSpPr>
          <p:nvPr>
            <p:ph type="ftr" sz="quarter" idx="11"/>
          </p:nvPr>
        </p:nvSpPr>
        <p:spPr/>
        <p:txBody>
          <a:bodyPr/>
          <a:lstStyle>
            <a:extLst/>
          </a:lstStyle>
          <a:p>
            <a:endParaRPr lang="id-ID">
              <a:solidFill>
                <a:srgbClr val="E3DED1">
                  <a:shade val="50000"/>
                </a:srgbClr>
              </a:solidFill>
            </a:endParaRPr>
          </a:p>
        </p:txBody>
      </p:sp>
      <p:sp>
        <p:nvSpPr>
          <p:cNvPr id="5" name="Slide Number Placeholder 4"/>
          <p:cNvSpPr>
            <a:spLocks noGrp="1"/>
          </p:cNvSpPr>
          <p:nvPr>
            <p:ph type="sldNum" sz="quarter" idx="12"/>
          </p:nvPr>
        </p:nvSpPr>
        <p:spPr/>
        <p:txBody>
          <a:bodyPr/>
          <a:lstStyle>
            <a:extLst/>
          </a:lstStyle>
          <a:p>
            <a:fld id="{BEAA8506-312C-4E9E-9981-BC3641BD0E62}" type="slidenum">
              <a:rPr lang="id-ID" smtClean="0">
                <a:solidFill>
                  <a:srgbClr val="E3DED1">
                    <a:shade val="50000"/>
                  </a:srgbClr>
                </a:solidFill>
              </a:rPr>
              <a:pPr/>
              <a:t>‹#›</a:t>
            </a:fld>
            <a:endParaRPr lang="id-ID">
              <a:solidFill>
                <a:srgbClr val="E3DED1">
                  <a:shade val="50000"/>
                </a:srgbClr>
              </a:solidFil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pPr>
            <a:endParaRPr lang="en-US">
              <a:solidFill>
                <a:prstClr val="white"/>
              </a:solidFill>
            </a:endParaRPr>
          </a:p>
        </p:txBody>
      </p:sp>
      <p:sp>
        <p:nvSpPr>
          <p:cNvPr id="2" name="Date Placeholder 1"/>
          <p:cNvSpPr>
            <a:spLocks noGrp="1"/>
          </p:cNvSpPr>
          <p:nvPr>
            <p:ph type="dt" sz="half" idx="10"/>
          </p:nvPr>
        </p:nvSpPr>
        <p:spPr/>
        <p:txBody>
          <a:bodyPr/>
          <a:lstStyle>
            <a:extLst/>
          </a:lstStyle>
          <a:p>
            <a:fld id="{76258838-CEAC-4442-AE9E-2E77846B0B2C}" type="datetimeFigureOut">
              <a:rPr lang="id-ID" smtClean="0">
                <a:solidFill>
                  <a:srgbClr val="E3DED1">
                    <a:shade val="50000"/>
                  </a:srgbClr>
                </a:solidFill>
              </a:rPr>
              <a:pPr/>
              <a:t>31/03/2012</a:t>
            </a:fld>
            <a:endParaRPr lang="id-ID">
              <a:solidFill>
                <a:srgbClr val="E3DED1">
                  <a:shade val="50000"/>
                </a:srgbClr>
              </a:solidFill>
            </a:endParaRPr>
          </a:p>
        </p:txBody>
      </p:sp>
      <p:sp>
        <p:nvSpPr>
          <p:cNvPr id="3" name="Footer Placeholder 2"/>
          <p:cNvSpPr>
            <a:spLocks noGrp="1"/>
          </p:cNvSpPr>
          <p:nvPr>
            <p:ph type="ftr" sz="quarter" idx="11"/>
          </p:nvPr>
        </p:nvSpPr>
        <p:spPr/>
        <p:txBody>
          <a:bodyPr/>
          <a:lstStyle>
            <a:extLst/>
          </a:lstStyle>
          <a:p>
            <a:endParaRPr lang="id-ID">
              <a:solidFill>
                <a:srgbClr val="E3DED1">
                  <a:shade val="50000"/>
                </a:srgbClr>
              </a:solidFill>
            </a:endParaRPr>
          </a:p>
        </p:txBody>
      </p:sp>
      <p:sp>
        <p:nvSpPr>
          <p:cNvPr id="4" name="Slide Number Placeholder 3"/>
          <p:cNvSpPr>
            <a:spLocks noGrp="1"/>
          </p:cNvSpPr>
          <p:nvPr>
            <p:ph type="sldNum" sz="quarter" idx="12"/>
          </p:nvPr>
        </p:nvSpPr>
        <p:spPr/>
        <p:txBody>
          <a:bodyPr/>
          <a:lstStyle>
            <a:extLst/>
          </a:lstStyle>
          <a:p>
            <a:fld id="{BEAA8506-312C-4E9E-9981-BC3641BD0E62}" type="slidenum">
              <a:rPr lang="id-ID" smtClean="0">
                <a:solidFill>
                  <a:srgbClr val="E3DED1">
                    <a:shade val="50000"/>
                  </a:srgbClr>
                </a:solidFill>
              </a:rPr>
              <a:pPr/>
              <a:t>‹#›</a:t>
            </a:fld>
            <a:endParaRPr lang="id-ID">
              <a:solidFill>
                <a:srgbClr val="E3DED1">
                  <a:shade val="50000"/>
                </a:srgbClr>
              </a:solidFil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76258838-CEAC-4442-AE9E-2E77846B0B2C}" type="datetimeFigureOut">
              <a:rPr lang="id-ID" smtClean="0">
                <a:solidFill>
                  <a:srgbClr val="E3DED1">
                    <a:shade val="50000"/>
                  </a:srgbClr>
                </a:solidFill>
              </a:rPr>
              <a:pPr/>
              <a:t>31/03/2012</a:t>
            </a:fld>
            <a:endParaRPr lang="id-ID">
              <a:solidFill>
                <a:srgbClr val="E3DED1">
                  <a:shade val="50000"/>
                </a:srgbClr>
              </a:solidFill>
            </a:endParaRPr>
          </a:p>
        </p:txBody>
      </p:sp>
      <p:sp>
        <p:nvSpPr>
          <p:cNvPr id="6" name="Footer Placeholder 5"/>
          <p:cNvSpPr>
            <a:spLocks noGrp="1"/>
          </p:cNvSpPr>
          <p:nvPr>
            <p:ph type="ftr" sz="quarter" idx="11"/>
          </p:nvPr>
        </p:nvSpPr>
        <p:spPr/>
        <p:txBody>
          <a:bodyPr/>
          <a:lstStyle>
            <a:extLst/>
          </a:lstStyle>
          <a:p>
            <a:endParaRPr lang="id-ID">
              <a:solidFill>
                <a:srgbClr val="E3DED1">
                  <a:shade val="50000"/>
                </a:srgbClr>
              </a:solidFill>
            </a:endParaRPr>
          </a:p>
        </p:txBody>
      </p:sp>
      <p:sp>
        <p:nvSpPr>
          <p:cNvPr id="7" name="Slide Number Placeholder 6"/>
          <p:cNvSpPr>
            <a:spLocks noGrp="1"/>
          </p:cNvSpPr>
          <p:nvPr>
            <p:ph type="sldNum" sz="quarter" idx="12"/>
          </p:nvPr>
        </p:nvSpPr>
        <p:spPr/>
        <p:txBody>
          <a:bodyPr/>
          <a:lstStyle>
            <a:extLst/>
          </a:lstStyle>
          <a:p>
            <a:fld id="{BEAA8506-312C-4E9E-9981-BC3641BD0E62}" type="slidenum">
              <a:rPr lang="id-ID" smtClean="0">
                <a:solidFill>
                  <a:srgbClr val="E3DED1">
                    <a:shade val="50000"/>
                  </a:srgbClr>
                </a:solidFill>
              </a:rPr>
              <a:pPr/>
              <a:t>‹#›</a:t>
            </a:fld>
            <a:endParaRPr lang="id-ID">
              <a:solidFill>
                <a:srgbClr val="E3DED1">
                  <a:shade val="50000"/>
                </a:srgbClr>
              </a:solidFil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pPr>
            <a:endParaRPr lang="en-US">
              <a:solidFill>
                <a:prstClr val="white"/>
              </a:solidFill>
            </a:endParaRPr>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pPr>
            <a:endParaRPr lang="en-US">
              <a:solidFill>
                <a:prstClr val="white"/>
              </a:solidFill>
            </a:endParaRPr>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76258838-CEAC-4442-AE9E-2E77846B0B2C}" type="datetimeFigureOut">
              <a:rPr lang="id-ID" smtClean="0">
                <a:solidFill>
                  <a:srgbClr val="E3DED1">
                    <a:shade val="50000"/>
                  </a:srgbClr>
                </a:solidFill>
              </a:rPr>
              <a:pPr/>
              <a:t>31/03/2012</a:t>
            </a:fld>
            <a:endParaRPr lang="id-ID">
              <a:solidFill>
                <a:srgbClr val="E3DED1">
                  <a:shade val="50000"/>
                </a:srgbClr>
              </a:solidFill>
            </a:endParaRPr>
          </a:p>
        </p:txBody>
      </p:sp>
      <p:sp>
        <p:nvSpPr>
          <p:cNvPr id="6" name="Footer Placeholder 5"/>
          <p:cNvSpPr>
            <a:spLocks noGrp="1"/>
          </p:cNvSpPr>
          <p:nvPr>
            <p:ph type="ftr" sz="quarter" idx="11"/>
          </p:nvPr>
        </p:nvSpPr>
        <p:spPr/>
        <p:txBody>
          <a:bodyPr/>
          <a:lstStyle>
            <a:extLst/>
          </a:lstStyle>
          <a:p>
            <a:endParaRPr lang="id-ID">
              <a:solidFill>
                <a:srgbClr val="E3DED1">
                  <a:shade val="50000"/>
                </a:srgbClr>
              </a:solidFill>
            </a:endParaRPr>
          </a:p>
        </p:txBody>
      </p:sp>
      <p:sp>
        <p:nvSpPr>
          <p:cNvPr id="7" name="Slide Number Placeholder 6"/>
          <p:cNvSpPr>
            <a:spLocks noGrp="1"/>
          </p:cNvSpPr>
          <p:nvPr>
            <p:ph type="sldNum" sz="quarter" idx="12"/>
          </p:nvPr>
        </p:nvSpPr>
        <p:spPr/>
        <p:txBody>
          <a:bodyPr/>
          <a:lstStyle>
            <a:extLst/>
          </a:lstStyle>
          <a:p>
            <a:fld id="{BEAA8506-312C-4E9E-9981-BC3641BD0E62}" type="slidenum">
              <a:rPr lang="id-ID" smtClean="0">
                <a:solidFill>
                  <a:srgbClr val="E3DED1">
                    <a:shade val="50000"/>
                  </a:srgbClr>
                </a:solidFill>
              </a:rPr>
              <a:pPr/>
              <a:t>‹#›</a:t>
            </a:fld>
            <a:endParaRPr lang="id-ID">
              <a:solidFill>
                <a:srgbClr val="E3DED1">
                  <a:shade val="50000"/>
                </a:srgbClr>
              </a:solidFill>
            </a:endParaRPr>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smtClean="0"/>
              <a:t>Click icon to add picture</a:t>
            </a:r>
            <a:endParaRPr kumimoji="0"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6258838-CEAC-4442-AE9E-2E77846B0B2C}" type="datetimeFigureOut">
              <a:rPr lang="id-ID" smtClean="0">
                <a:solidFill>
                  <a:srgbClr val="E3DED1">
                    <a:shade val="50000"/>
                  </a:srgbClr>
                </a:solidFill>
              </a:rPr>
              <a:pPr/>
              <a:t>31/03/2012</a:t>
            </a:fld>
            <a:endParaRPr lang="id-ID">
              <a:solidFill>
                <a:srgbClr val="E3DED1">
                  <a:shade val="50000"/>
                </a:srgbClr>
              </a:solidFill>
            </a:endParaRPr>
          </a:p>
        </p:txBody>
      </p:sp>
      <p:sp>
        <p:nvSpPr>
          <p:cNvPr id="5" name="Footer Placeholder 4"/>
          <p:cNvSpPr>
            <a:spLocks noGrp="1"/>
          </p:cNvSpPr>
          <p:nvPr>
            <p:ph type="ftr" sz="quarter" idx="11"/>
          </p:nvPr>
        </p:nvSpPr>
        <p:spPr/>
        <p:txBody>
          <a:bodyPr/>
          <a:lstStyle>
            <a:extLst/>
          </a:lstStyle>
          <a:p>
            <a:endParaRPr lang="id-ID">
              <a:solidFill>
                <a:srgbClr val="E3DED1">
                  <a:shade val="50000"/>
                </a:srgbClr>
              </a:solidFill>
            </a:endParaRPr>
          </a:p>
        </p:txBody>
      </p:sp>
      <p:sp>
        <p:nvSpPr>
          <p:cNvPr id="6" name="Slide Number Placeholder 5"/>
          <p:cNvSpPr>
            <a:spLocks noGrp="1"/>
          </p:cNvSpPr>
          <p:nvPr>
            <p:ph type="sldNum" sz="quarter" idx="12"/>
          </p:nvPr>
        </p:nvSpPr>
        <p:spPr/>
        <p:txBody>
          <a:bodyPr/>
          <a:lstStyle>
            <a:extLst/>
          </a:lstStyle>
          <a:p>
            <a:fld id="{BEAA8506-312C-4E9E-9981-BC3641BD0E62}" type="slidenum">
              <a:rPr lang="id-ID" smtClean="0">
                <a:solidFill>
                  <a:srgbClr val="E3DED1">
                    <a:shade val="50000"/>
                  </a:srgbClr>
                </a:solidFill>
              </a:rPr>
              <a:pPr/>
              <a:t>‹#›</a:t>
            </a:fld>
            <a:endParaRPr lang="id-ID">
              <a:solidFill>
                <a:srgbClr val="E3DED1">
                  <a:shade val="50000"/>
                </a:srgbClr>
              </a:solidFil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76258838-CEAC-4442-AE9E-2E77846B0B2C}" type="datetimeFigureOut">
              <a:rPr lang="id-ID" smtClean="0">
                <a:solidFill>
                  <a:srgbClr val="E3DED1">
                    <a:shade val="50000"/>
                  </a:srgbClr>
                </a:solidFill>
              </a:rPr>
              <a:pPr/>
              <a:t>31/03/2012</a:t>
            </a:fld>
            <a:endParaRPr lang="id-ID">
              <a:solidFill>
                <a:srgbClr val="E3DED1">
                  <a:shade val="50000"/>
                </a:srgbClr>
              </a:solidFill>
            </a:endParaRPr>
          </a:p>
        </p:txBody>
      </p:sp>
      <p:sp>
        <p:nvSpPr>
          <p:cNvPr id="5" name="Footer Placeholder 4"/>
          <p:cNvSpPr>
            <a:spLocks noGrp="1"/>
          </p:cNvSpPr>
          <p:nvPr>
            <p:ph type="ftr" sz="quarter" idx="11"/>
          </p:nvPr>
        </p:nvSpPr>
        <p:spPr/>
        <p:txBody>
          <a:bodyPr/>
          <a:lstStyle>
            <a:extLst/>
          </a:lstStyle>
          <a:p>
            <a:endParaRPr lang="id-ID">
              <a:solidFill>
                <a:srgbClr val="E3DED1">
                  <a:shade val="50000"/>
                </a:srgbClr>
              </a:solidFill>
            </a:endParaRPr>
          </a:p>
        </p:txBody>
      </p:sp>
      <p:sp>
        <p:nvSpPr>
          <p:cNvPr id="6" name="Slide Number Placeholder 5"/>
          <p:cNvSpPr>
            <a:spLocks noGrp="1"/>
          </p:cNvSpPr>
          <p:nvPr>
            <p:ph type="sldNum" sz="quarter" idx="12"/>
          </p:nvPr>
        </p:nvSpPr>
        <p:spPr/>
        <p:txBody>
          <a:bodyPr/>
          <a:lstStyle>
            <a:extLst/>
          </a:lstStyle>
          <a:p>
            <a:fld id="{BEAA8506-312C-4E9E-9981-BC3641BD0E62}" type="slidenum">
              <a:rPr lang="id-ID" smtClean="0">
                <a:solidFill>
                  <a:srgbClr val="E3DED1">
                    <a:shade val="50000"/>
                  </a:srgbClr>
                </a:solidFill>
              </a:rPr>
              <a:pPr/>
              <a:t>‹#›</a:t>
            </a:fld>
            <a:endParaRPr lang="id-ID">
              <a:solidFill>
                <a:srgbClr val="E3DED1">
                  <a:shade val="50000"/>
                </a:srgbClr>
              </a:solidFil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id-ID"/>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id-ID"/>
          </a:p>
        </p:txBody>
      </p:sp>
      <p:sp>
        <p:nvSpPr>
          <p:cNvPr id="4" name="Date Placeholder 3"/>
          <p:cNvSpPr>
            <a:spLocks noGrp="1"/>
          </p:cNvSpPr>
          <p:nvPr>
            <p:ph type="dt" sz="half" idx="10"/>
          </p:nvPr>
        </p:nvSpPr>
        <p:spPr/>
        <p:txBody>
          <a:bodyPr/>
          <a:lstStyle/>
          <a:p>
            <a:fld id="{621E2109-174F-48CE-BD9A-6F7AE1F843B6}" type="datetimeFigureOut">
              <a:rPr lang="id-ID" smtClean="0">
                <a:solidFill>
                  <a:prstClr val="black">
                    <a:tint val="75000"/>
                  </a:prstClr>
                </a:solidFill>
              </a:rPr>
              <a:pPr/>
              <a:t>31/03/2012</a:t>
            </a:fld>
            <a:endParaRPr lang="id-ID">
              <a:solidFill>
                <a:prstClr val="black">
                  <a:tint val="75000"/>
                </a:prstClr>
              </a:solidFill>
            </a:endParaRPr>
          </a:p>
        </p:txBody>
      </p:sp>
      <p:sp>
        <p:nvSpPr>
          <p:cNvPr id="5" name="Footer Placeholder 4"/>
          <p:cNvSpPr>
            <a:spLocks noGrp="1"/>
          </p:cNvSpPr>
          <p:nvPr>
            <p:ph type="ftr" sz="quarter" idx="11"/>
          </p:nvPr>
        </p:nvSpPr>
        <p:spPr/>
        <p:txBody>
          <a:bodyPr/>
          <a:lstStyle/>
          <a:p>
            <a:endParaRPr lang="id-ID">
              <a:solidFill>
                <a:prstClr val="black">
                  <a:tint val="75000"/>
                </a:prstClr>
              </a:solidFill>
            </a:endParaRPr>
          </a:p>
        </p:txBody>
      </p:sp>
      <p:sp>
        <p:nvSpPr>
          <p:cNvPr id="6" name="Slide Number Placeholder 5"/>
          <p:cNvSpPr>
            <a:spLocks noGrp="1"/>
          </p:cNvSpPr>
          <p:nvPr>
            <p:ph type="sldNum" sz="quarter" idx="12"/>
          </p:nvPr>
        </p:nvSpPr>
        <p:spPr/>
        <p:txBody>
          <a:bodyPr/>
          <a:lstStyle/>
          <a:p>
            <a:fld id="{3FD6DA04-9F84-4AF0-91E5-3722C3280037}" type="slidenum">
              <a:rPr lang="id-ID" smtClean="0">
                <a:solidFill>
                  <a:prstClr val="black">
                    <a:tint val="75000"/>
                  </a:prstClr>
                </a:solidFill>
              </a:rPr>
              <a:pPr/>
              <a:t>‹#›</a:t>
            </a:fld>
            <a:endParaRPr lang="id-ID">
              <a:solidFill>
                <a:prstClr val="black">
                  <a:tint val="75000"/>
                </a:prstClr>
              </a:solidFil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621E2109-174F-48CE-BD9A-6F7AE1F843B6}" type="datetimeFigureOut">
              <a:rPr lang="id-ID" smtClean="0">
                <a:solidFill>
                  <a:prstClr val="black">
                    <a:tint val="75000"/>
                  </a:prstClr>
                </a:solidFill>
              </a:rPr>
              <a:pPr/>
              <a:t>31/03/2012</a:t>
            </a:fld>
            <a:endParaRPr lang="id-ID">
              <a:solidFill>
                <a:prstClr val="black">
                  <a:tint val="75000"/>
                </a:prstClr>
              </a:solidFill>
            </a:endParaRPr>
          </a:p>
        </p:txBody>
      </p:sp>
      <p:sp>
        <p:nvSpPr>
          <p:cNvPr id="5" name="Footer Placeholder 4"/>
          <p:cNvSpPr>
            <a:spLocks noGrp="1"/>
          </p:cNvSpPr>
          <p:nvPr>
            <p:ph type="ftr" sz="quarter" idx="11"/>
          </p:nvPr>
        </p:nvSpPr>
        <p:spPr/>
        <p:txBody>
          <a:bodyPr/>
          <a:lstStyle/>
          <a:p>
            <a:endParaRPr lang="id-ID">
              <a:solidFill>
                <a:prstClr val="black">
                  <a:tint val="75000"/>
                </a:prstClr>
              </a:solidFill>
            </a:endParaRPr>
          </a:p>
        </p:txBody>
      </p:sp>
      <p:sp>
        <p:nvSpPr>
          <p:cNvPr id="6" name="Slide Number Placeholder 5"/>
          <p:cNvSpPr>
            <a:spLocks noGrp="1"/>
          </p:cNvSpPr>
          <p:nvPr>
            <p:ph type="sldNum" sz="quarter" idx="12"/>
          </p:nvPr>
        </p:nvSpPr>
        <p:spPr/>
        <p:txBody>
          <a:bodyPr/>
          <a:lstStyle/>
          <a:p>
            <a:fld id="{3FD6DA04-9F84-4AF0-91E5-3722C3280037}" type="slidenum">
              <a:rPr lang="id-ID" smtClean="0">
                <a:solidFill>
                  <a:prstClr val="black">
                    <a:tint val="75000"/>
                  </a:prstClr>
                </a:solidFill>
              </a:rPr>
              <a:pPr/>
              <a:t>‹#›</a:t>
            </a:fld>
            <a:endParaRPr lang="id-ID">
              <a:solidFill>
                <a:prstClr val="black">
                  <a:tint val="75000"/>
                </a:prstClr>
              </a:solidFil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d-ID"/>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21E2109-174F-48CE-BD9A-6F7AE1F843B6}" type="datetimeFigureOut">
              <a:rPr lang="id-ID" smtClean="0">
                <a:solidFill>
                  <a:prstClr val="black">
                    <a:tint val="75000"/>
                  </a:prstClr>
                </a:solidFill>
              </a:rPr>
              <a:pPr/>
              <a:t>31/03/2012</a:t>
            </a:fld>
            <a:endParaRPr lang="id-ID">
              <a:solidFill>
                <a:prstClr val="black">
                  <a:tint val="75000"/>
                </a:prstClr>
              </a:solidFill>
            </a:endParaRPr>
          </a:p>
        </p:txBody>
      </p:sp>
      <p:sp>
        <p:nvSpPr>
          <p:cNvPr id="5" name="Footer Placeholder 4"/>
          <p:cNvSpPr>
            <a:spLocks noGrp="1"/>
          </p:cNvSpPr>
          <p:nvPr>
            <p:ph type="ftr" sz="quarter" idx="11"/>
          </p:nvPr>
        </p:nvSpPr>
        <p:spPr/>
        <p:txBody>
          <a:bodyPr/>
          <a:lstStyle/>
          <a:p>
            <a:endParaRPr lang="id-ID">
              <a:solidFill>
                <a:prstClr val="black">
                  <a:tint val="75000"/>
                </a:prstClr>
              </a:solidFill>
            </a:endParaRPr>
          </a:p>
        </p:txBody>
      </p:sp>
      <p:sp>
        <p:nvSpPr>
          <p:cNvPr id="6" name="Slide Number Placeholder 5"/>
          <p:cNvSpPr>
            <a:spLocks noGrp="1"/>
          </p:cNvSpPr>
          <p:nvPr>
            <p:ph type="sldNum" sz="quarter" idx="12"/>
          </p:nvPr>
        </p:nvSpPr>
        <p:spPr/>
        <p:txBody>
          <a:bodyPr/>
          <a:lstStyle/>
          <a:p>
            <a:fld id="{3FD6DA04-9F84-4AF0-91E5-3722C3280037}" type="slidenum">
              <a:rPr lang="id-ID" smtClean="0">
                <a:solidFill>
                  <a:prstClr val="black">
                    <a:tint val="75000"/>
                  </a:prstClr>
                </a:solidFill>
              </a:rPr>
              <a:pPr/>
              <a:t>‹#›</a:t>
            </a:fld>
            <a:endParaRPr lang="id-ID">
              <a:solidFill>
                <a:prstClr val="black">
                  <a:tint val="75000"/>
                </a:prstClr>
              </a:solidFil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p:txBody>
          <a:bodyPr/>
          <a:lstStyle/>
          <a:p>
            <a:fld id="{621E2109-174F-48CE-BD9A-6F7AE1F843B6}" type="datetimeFigureOut">
              <a:rPr lang="id-ID" smtClean="0">
                <a:solidFill>
                  <a:prstClr val="black">
                    <a:tint val="75000"/>
                  </a:prstClr>
                </a:solidFill>
              </a:rPr>
              <a:pPr/>
              <a:t>31/03/2012</a:t>
            </a:fld>
            <a:endParaRPr lang="id-ID">
              <a:solidFill>
                <a:prstClr val="black">
                  <a:tint val="75000"/>
                </a:prstClr>
              </a:solidFill>
            </a:endParaRPr>
          </a:p>
        </p:txBody>
      </p:sp>
      <p:sp>
        <p:nvSpPr>
          <p:cNvPr id="6" name="Footer Placeholder 5"/>
          <p:cNvSpPr>
            <a:spLocks noGrp="1"/>
          </p:cNvSpPr>
          <p:nvPr>
            <p:ph type="ftr" sz="quarter" idx="11"/>
          </p:nvPr>
        </p:nvSpPr>
        <p:spPr/>
        <p:txBody>
          <a:bodyPr/>
          <a:lstStyle/>
          <a:p>
            <a:endParaRPr lang="id-ID">
              <a:solidFill>
                <a:prstClr val="black">
                  <a:tint val="75000"/>
                </a:prstClr>
              </a:solidFill>
            </a:endParaRPr>
          </a:p>
        </p:txBody>
      </p:sp>
      <p:sp>
        <p:nvSpPr>
          <p:cNvPr id="7" name="Slide Number Placeholder 6"/>
          <p:cNvSpPr>
            <a:spLocks noGrp="1"/>
          </p:cNvSpPr>
          <p:nvPr>
            <p:ph type="sldNum" sz="quarter" idx="12"/>
          </p:nvPr>
        </p:nvSpPr>
        <p:spPr/>
        <p:txBody>
          <a:bodyPr/>
          <a:lstStyle/>
          <a:p>
            <a:fld id="{3FD6DA04-9F84-4AF0-91E5-3722C3280037}" type="slidenum">
              <a:rPr lang="id-ID" smtClean="0">
                <a:solidFill>
                  <a:prstClr val="black">
                    <a:tint val="75000"/>
                  </a:prstClr>
                </a:solidFill>
              </a:rPr>
              <a:pPr/>
              <a:t>‹#›</a:t>
            </a:fld>
            <a:endParaRPr lang="id-ID">
              <a:solidFill>
                <a:prstClr val="black">
                  <a:tint val="75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3"/>
          <p:cNvSpPr>
            <a:spLocks noGrp="1"/>
          </p:cNvSpPr>
          <p:nvPr>
            <p:ph type="dt" sz="half" idx="10"/>
          </p:nvPr>
        </p:nvSpPr>
        <p:spPr/>
        <p:txBody>
          <a:bodyPr/>
          <a:lstStyle>
            <a:lvl1pPr>
              <a:defRPr/>
            </a:lvl1pPr>
          </a:lstStyle>
          <a:p>
            <a:pPr>
              <a:defRPr/>
            </a:pPr>
            <a:fld id="{FDF169B6-38EF-4913-B55A-77EA32567824}" type="datetimeFigureOut">
              <a:rPr lang="en-US"/>
              <a:pPr>
                <a:defRPr/>
              </a:pPr>
              <a:t>3/31/2012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7E493FFC-88D7-434E-B35B-6CE4C45A794D}" type="slidenum">
              <a:rPr lang="en-US"/>
              <a:pPr>
                <a:defRPr/>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id-ID"/>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6"/>
          <p:cNvSpPr>
            <a:spLocks noGrp="1"/>
          </p:cNvSpPr>
          <p:nvPr>
            <p:ph type="dt" sz="half" idx="10"/>
          </p:nvPr>
        </p:nvSpPr>
        <p:spPr/>
        <p:txBody>
          <a:bodyPr/>
          <a:lstStyle/>
          <a:p>
            <a:fld id="{621E2109-174F-48CE-BD9A-6F7AE1F843B6}" type="datetimeFigureOut">
              <a:rPr lang="id-ID" smtClean="0">
                <a:solidFill>
                  <a:prstClr val="black">
                    <a:tint val="75000"/>
                  </a:prstClr>
                </a:solidFill>
              </a:rPr>
              <a:pPr/>
              <a:t>31/03/2012</a:t>
            </a:fld>
            <a:endParaRPr lang="id-ID">
              <a:solidFill>
                <a:prstClr val="black">
                  <a:tint val="75000"/>
                </a:prstClr>
              </a:solidFill>
            </a:endParaRPr>
          </a:p>
        </p:txBody>
      </p:sp>
      <p:sp>
        <p:nvSpPr>
          <p:cNvPr id="8" name="Footer Placeholder 7"/>
          <p:cNvSpPr>
            <a:spLocks noGrp="1"/>
          </p:cNvSpPr>
          <p:nvPr>
            <p:ph type="ftr" sz="quarter" idx="11"/>
          </p:nvPr>
        </p:nvSpPr>
        <p:spPr/>
        <p:txBody>
          <a:bodyPr/>
          <a:lstStyle/>
          <a:p>
            <a:endParaRPr lang="id-ID">
              <a:solidFill>
                <a:prstClr val="black">
                  <a:tint val="75000"/>
                </a:prstClr>
              </a:solidFill>
            </a:endParaRPr>
          </a:p>
        </p:txBody>
      </p:sp>
      <p:sp>
        <p:nvSpPr>
          <p:cNvPr id="9" name="Slide Number Placeholder 8"/>
          <p:cNvSpPr>
            <a:spLocks noGrp="1"/>
          </p:cNvSpPr>
          <p:nvPr>
            <p:ph type="sldNum" sz="quarter" idx="12"/>
          </p:nvPr>
        </p:nvSpPr>
        <p:spPr/>
        <p:txBody>
          <a:bodyPr/>
          <a:lstStyle/>
          <a:p>
            <a:fld id="{3FD6DA04-9F84-4AF0-91E5-3722C3280037}" type="slidenum">
              <a:rPr lang="id-ID" smtClean="0">
                <a:solidFill>
                  <a:prstClr val="black">
                    <a:tint val="75000"/>
                  </a:prstClr>
                </a:solidFill>
              </a:rPr>
              <a:pPr/>
              <a:t>‹#›</a:t>
            </a:fld>
            <a:endParaRPr lang="id-ID">
              <a:solidFill>
                <a:prstClr val="black">
                  <a:tint val="75000"/>
                </a:prstClr>
              </a:solidFill>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2"/>
          <p:cNvSpPr>
            <a:spLocks noGrp="1"/>
          </p:cNvSpPr>
          <p:nvPr>
            <p:ph type="dt" sz="half" idx="10"/>
          </p:nvPr>
        </p:nvSpPr>
        <p:spPr/>
        <p:txBody>
          <a:bodyPr/>
          <a:lstStyle/>
          <a:p>
            <a:fld id="{621E2109-174F-48CE-BD9A-6F7AE1F843B6}" type="datetimeFigureOut">
              <a:rPr lang="id-ID" smtClean="0">
                <a:solidFill>
                  <a:prstClr val="black">
                    <a:tint val="75000"/>
                  </a:prstClr>
                </a:solidFill>
              </a:rPr>
              <a:pPr/>
              <a:t>31/03/2012</a:t>
            </a:fld>
            <a:endParaRPr lang="id-ID">
              <a:solidFill>
                <a:prstClr val="black">
                  <a:tint val="75000"/>
                </a:prstClr>
              </a:solidFill>
            </a:endParaRPr>
          </a:p>
        </p:txBody>
      </p:sp>
      <p:sp>
        <p:nvSpPr>
          <p:cNvPr id="4" name="Footer Placeholder 3"/>
          <p:cNvSpPr>
            <a:spLocks noGrp="1"/>
          </p:cNvSpPr>
          <p:nvPr>
            <p:ph type="ftr" sz="quarter" idx="11"/>
          </p:nvPr>
        </p:nvSpPr>
        <p:spPr/>
        <p:txBody>
          <a:bodyPr/>
          <a:lstStyle/>
          <a:p>
            <a:endParaRPr lang="id-ID">
              <a:solidFill>
                <a:prstClr val="black">
                  <a:tint val="75000"/>
                </a:prstClr>
              </a:solidFill>
            </a:endParaRPr>
          </a:p>
        </p:txBody>
      </p:sp>
      <p:sp>
        <p:nvSpPr>
          <p:cNvPr id="5" name="Slide Number Placeholder 4"/>
          <p:cNvSpPr>
            <a:spLocks noGrp="1"/>
          </p:cNvSpPr>
          <p:nvPr>
            <p:ph type="sldNum" sz="quarter" idx="12"/>
          </p:nvPr>
        </p:nvSpPr>
        <p:spPr/>
        <p:txBody>
          <a:bodyPr/>
          <a:lstStyle/>
          <a:p>
            <a:fld id="{3FD6DA04-9F84-4AF0-91E5-3722C3280037}" type="slidenum">
              <a:rPr lang="id-ID" smtClean="0">
                <a:solidFill>
                  <a:prstClr val="black">
                    <a:tint val="75000"/>
                  </a:prstClr>
                </a:solidFill>
              </a:rPr>
              <a:pPr/>
              <a:t>‹#›</a:t>
            </a:fld>
            <a:endParaRPr lang="id-ID">
              <a:solidFill>
                <a:prstClr val="black">
                  <a:tint val="75000"/>
                </a:prstClr>
              </a:solidFill>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1E2109-174F-48CE-BD9A-6F7AE1F843B6}" type="datetimeFigureOut">
              <a:rPr lang="id-ID" smtClean="0">
                <a:solidFill>
                  <a:prstClr val="black">
                    <a:tint val="75000"/>
                  </a:prstClr>
                </a:solidFill>
              </a:rPr>
              <a:pPr/>
              <a:t>31/03/2012</a:t>
            </a:fld>
            <a:endParaRPr lang="id-ID">
              <a:solidFill>
                <a:prstClr val="black">
                  <a:tint val="75000"/>
                </a:prstClr>
              </a:solidFill>
            </a:endParaRPr>
          </a:p>
        </p:txBody>
      </p:sp>
      <p:sp>
        <p:nvSpPr>
          <p:cNvPr id="3" name="Footer Placeholder 2"/>
          <p:cNvSpPr>
            <a:spLocks noGrp="1"/>
          </p:cNvSpPr>
          <p:nvPr>
            <p:ph type="ftr" sz="quarter" idx="11"/>
          </p:nvPr>
        </p:nvSpPr>
        <p:spPr/>
        <p:txBody>
          <a:bodyPr/>
          <a:lstStyle/>
          <a:p>
            <a:endParaRPr lang="id-ID">
              <a:solidFill>
                <a:prstClr val="black">
                  <a:tint val="75000"/>
                </a:prstClr>
              </a:solidFill>
            </a:endParaRPr>
          </a:p>
        </p:txBody>
      </p:sp>
      <p:sp>
        <p:nvSpPr>
          <p:cNvPr id="4" name="Slide Number Placeholder 3"/>
          <p:cNvSpPr>
            <a:spLocks noGrp="1"/>
          </p:cNvSpPr>
          <p:nvPr>
            <p:ph type="sldNum" sz="quarter" idx="12"/>
          </p:nvPr>
        </p:nvSpPr>
        <p:spPr/>
        <p:txBody>
          <a:bodyPr/>
          <a:lstStyle/>
          <a:p>
            <a:fld id="{3FD6DA04-9F84-4AF0-91E5-3722C3280037}" type="slidenum">
              <a:rPr lang="id-ID" smtClean="0">
                <a:solidFill>
                  <a:prstClr val="black">
                    <a:tint val="75000"/>
                  </a:prstClr>
                </a:solidFill>
              </a:rPr>
              <a:pPr/>
              <a:t>‹#›</a:t>
            </a:fld>
            <a:endParaRPr lang="id-ID">
              <a:solidFill>
                <a:prstClr val="black">
                  <a:tint val="75000"/>
                </a:prstClr>
              </a:solidFill>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d-ID"/>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1E2109-174F-48CE-BD9A-6F7AE1F843B6}" type="datetimeFigureOut">
              <a:rPr lang="id-ID" smtClean="0">
                <a:solidFill>
                  <a:prstClr val="black">
                    <a:tint val="75000"/>
                  </a:prstClr>
                </a:solidFill>
              </a:rPr>
              <a:pPr/>
              <a:t>31/03/2012</a:t>
            </a:fld>
            <a:endParaRPr lang="id-ID">
              <a:solidFill>
                <a:prstClr val="black">
                  <a:tint val="75000"/>
                </a:prstClr>
              </a:solidFill>
            </a:endParaRPr>
          </a:p>
        </p:txBody>
      </p:sp>
      <p:sp>
        <p:nvSpPr>
          <p:cNvPr id="6" name="Footer Placeholder 5"/>
          <p:cNvSpPr>
            <a:spLocks noGrp="1"/>
          </p:cNvSpPr>
          <p:nvPr>
            <p:ph type="ftr" sz="quarter" idx="11"/>
          </p:nvPr>
        </p:nvSpPr>
        <p:spPr/>
        <p:txBody>
          <a:bodyPr/>
          <a:lstStyle/>
          <a:p>
            <a:endParaRPr lang="id-ID">
              <a:solidFill>
                <a:prstClr val="black">
                  <a:tint val="75000"/>
                </a:prstClr>
              </a:solidFill>
            </a:endParaRPr>
          </a:p>
        </p:txBody>
      </p:sp>
      <p:sp>
        <p:nvSpPr>
          <p:cNvPr id="7" name="Slide Number Placeholder 6"/>
          <p:cNvSpPr>
            <a:spLocks noGrp="1"/>
          </p:cNvSpPr>
          <p:nvPr>
            <p:ph type="sldNum" sz="quarter" idx="12"/>
          </p:nvPr>
        </p:nvSpPr>
        <p:spPr/>
        <p:txBody>
          <a:bodyPr/>
          <a:lstStyle/>
          <a:p>
            <a:fld id="{3FD6DA04-9F84-4AF0-91E5-3722C3280037}" type="slidenum">
              <a:rPr lang="id-ID" smtClean="0">
                <a:solidFill>
                  <a:prstClr val="black">
                    <a:tint val="75000"/>
                  </a:prstClr>
                </a:solidFill>
              </a:rPr>
              <a:pPr/>
              <a:t>‹#›</a:t>
            </a:fld>
            <a:endParaRPr lang="id-ID">
              <a:solidFill>
                <a:prstClr val="black">
                  <a:tint val="75000"/>
                </a:prstClr>
              </a:solidFill>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d-ID"/>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1E2109-174F-48CE-BD9A-6F7AE1F843B6}" type="datetimeFigureOut">
              <a:rPr lang="id-ID" smtClean="0">
                <a:solidFill>
                  <a:prstClr val="black">
                    <a:tint val="75000"/>
                  </a:prstClr>
                </a:solidFill>
              </a:rPr>
              <a:pPr/>
              <a:t>31/03/2012</a:t>
            </a:fld>
            <a:endParaRPr lang="id-ID">
              <a:solidFill>
                <a:prstClr val="black">
                  <a:tint val="75000"/>
                </a:prstClr>
              </a:solidFill>
            </a:endParaRPr>
          </a:p>
        </p:txBody>
      </p:sp>
      <p:sp>
        <p:nvSpPr>
          <p:cNvPr id="6" name="Footer Placeholder 5"/>
          <p:cNvSpPr>
            <a:spLocks noGrp="1"/>
          </p:cNvSpPr>
          <p:nvPr>
            <p:ph type="ftr" sz="quarter" idx="11"/>
          </p:nvPr>
        </p:nvSpPr>
        <p:spPr/>
        <p:txBody>
          <a:bodyPr/>
          <a:lstStyle/>
          <a:p>
            <a:endParaRPr lang="id-ID">
              <a:solidFill>
                <a:prstClr val="black">
                  <a:tint val="75000"/>
                </a:prstClr>
              </a:solidFill>
            </a:endParaRPr>
          </a:p>
        </p:txBody>
      </p:sp>
      <p:sp>
        <p:nvSpPr>
          <p:cNvPr id="7" name="Slide Number Placeholder 6"/>
          <p:cNvSpPr>
            <a:spLocks noGrp="1"/>
          </p:cNvSpPr>
          <p:nvPr>
            <p:ph type="sldNum" sz="quarter" idx="12"/>
          </p:nvPr>
        </p:nvSpPr>
        <p:spPr/>
        <p:txBody>
          <a:bodyPr/>
          <a:lstStyle/>
          <a:p>
            <a:fld id="{3FD6DA04-9F84-4AF0-91E5-3722C3280037}" type="slidenum">
              <a:rPr lang="id-ID" smtClean="0">
                <a:solidFill>
                  <a:prstClr val="black">
                    <a:tint val="75000"/>
                  </a:prstClr>
                </a:solidFill>
              </a:rPr>
              <a:pPr/>
              <a:t>‹#›</a:t>
            </a:fld>
            <a:endParaRPr lang="id-ID">
              <a:solidFill>
                <a:prstClr val="black">
                  <a:tint val="75000"/>
                </a:prstClr>
              </a:solidFill>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621E2109-174F-48CE-BD9A-6F7AE1F843B6}" type="datetimeFigureOut">
              <a:rPr lang="id-ID" smtClean="0">
                <a:solidFill>
                  <a:prstClr val="black">
                    <a:tint val="75000"/>
                  </a:prstClr>
                </a:solidFill>
              </a:rPr>
              <a:pPr/>
              <a:t>31/03/2012</a:t>
            </a:fld>
            <a:endParaRPr lang="id-ID">
              <a:solidFill>
                <a:prstClr val="black">
                  <a:tint val="75000"/>
                </a:prstClr>
              </a:solidFill>
            </a:endParaRPr>
          </a:p>
        </p:txBody>
      </p:sp>
      <p:sp>
        <p:nvSpPr>
          <p:cNvPr id="5" name="Footer Placeholder 4"/>
          <p:cNvSpPr>
            <a:spLocks noGrp="1"/>
          </p:cNvSpPr>
          <p:nvPr>
            <p:ph type="ftr" sz="quarter" idx="11"/>
          </p:nvPr>
        </p:nvSpPr>
        <p:spPr/>
        <p:txBody>
          <a:bodyPr/>
          <a:lstStyle/>
          <a:p>
            <a:endParaRPr lang="id-ID">
              <a:solidFill>
                <a:prstClr val="black">
                  <a:tint val="75000"/>
                </a:prstClr>
              </a:solidFill>
            </a:endParaRPr>
          </a:p>
        </p:txBody>
      </p:sp>
      <p:sp>
        <p:nvSpPr>
          <p:cNvPr id="6" name="Slide Number Placeholder 5"/>
          <p:cNvSpPr>
            <a:spLocks noGrp="1"/>
          </p:cNvSpPr>
          <p:nvPr>
            <p:ph type="sldNum" sz="quarter" idx="12"/>
          </p:nvPr>
        </p:nvSpPr>
        <p:spPr/>
        <p:txBody>
          <a:bodyPr/>
          <a:lstStyle/>
          <a:p>
            <a:fld id="{3FD6DA04-9F84-4AF0-91E5-3722C3280037}" type="slidenum">
              <a:rPr lang="id-ID" smtClean="0">
                <a:solidFill>
                  <a:prstClr val="black">
                    <a:tint val="75000"/>
                  </a:prstClr>
                </a:solidFill>
              </a:rPr>
              <a:pPr/>
              <a:t>‹#›</a:t>
            </a:fld>
            <a:endParaRPr lang="id-ID">
              <a:solidFill>
                <a:prstClr val="black">
                  <a:tint val="75000"/>
                </a:prstClr>
              </a:solidFill>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621E2109-174F-48CE-BD9A-6F7AE1F843B6}" type="datetimeFigureOut">
              <a:rPr lang="id-ID" smtClean="0">
                <a:solidFill>
                  <a:prstClr val="black">
                    <a:tint val="75000"/>
                  </a:prstClr>
                </a:solidFill>
              </a:rPr>
              <a:pPr/>
              <a:t>31/03/2012</a:t>
            </a:fld>
            <a:endParaRPr lang="id-ID">
              <a:solidFill>
                <a:prstClr val="black">
                  <a:tint val="75000"/>
                </a:prstClr>
              </a:solidFill>
            </a:endParaRPr>
          </a:p>
        </p:txBody>
      </p:sp>
      <p:sp>
        <p:nvSpPr>
          <p:cNvPr id="5" name="Footer Placeholder 4"/>
          <p:cNvSpPr>
            <a:spLocks noGrp="1"/>
          </p:cNvSpPr>
          <p:nvPr>
            <p:ph type="ftr" sz="quarter" idx="11"/>
          </p:nvPr>
        </p:nvSpPr>
        <p:spPr/>
        <p:txBody>
          <a:bodyPr/>
          <a:lstStyle/>
          <a:p>
            <a:endParaRPr lang="id-ID">
              <a:solidFill>
                <a:prstClr val="black">
                  <a:tint val="75000"/>
                </a:prstClr>
              </a:solidFill>
            </a:endParaRPr>
          </a:p>
        </p:txBody>
      </p:sp>
      <p:sp>
        <p:nvSpPr>
          <p:cNvPr id="6" name="Slide Number Placeholder 5"/>
          <p:cNvSpPr>
            <a:spLocks noGrp="1"/>
          </p:cNvSpPr>
          <p:nvPr>
            <p:ph type="sldNum" sz="quarter" idx="12"/>
          </p:nvPr>
        </p:nvSpPr>
        <p:spPr/>
        <p:txBody>
          <a:bodyPr/>
          <a:lstStyle/>
          <a:p>
            <a:fld id="{3FD6DA04-9F84-4AF0-91E5-3722C3280037}" type="slidenum">
              <a:rPr lang="id-ID" smtClean="0">
                <a:solidFill>
                  <a:prstClr val="black">
                    <a:tint val="75000"/>
                  </a:prstClr>
                </a:solidFill>
              </a:rPr>
              <a:pPr/>
              <a:t>‹#›</a:t>
            </a:fld>
            <a:endParaRPr lang="id-ID">
              <a:solidFill>
                <a:prstClr val="black">
                  <a:tint val="75000"/>
                </a:prst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D75B553-68F9-4D0C-A368-D4E7E94EC3E3}" type="datetimeFigureOut">
              <a:rPr lang="en-US"/>
              <a:pPr>
                <a:defRPr/>
              </a:pPr>
              <a:t>3/31/2012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372CB5B0-1135-4EBC-9387-811AFD8774E7}"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5" name="Picture 7" descr="Content caption.png"/>
          <p:cNvPicPr>
            <a:picLocks noChangeAspect="1"/>
          </p:cNvPicPr>
          <p:nvPr/>
        </p:nvPicPr>
        <p:blipFill>
          <a:blip r:embed="rId2" cstate="print"/>
          <a:srcRect l="11342" t="23079" r="13046"/>
          <a:stretch>
            <a:fillRect/>
          </a:stretch>
        </p:blipFill>
        <p:spPr bwMode="auto">
          <a:xfrm>
            <a:off x="0" y="0"/>
            <a:ext cx="9144000" cy="6096000"/>
          </a:xfrm>
          <a:prstGeom prst="rect">
            <a:avLst/>
          </a:prstGeom>
          <a:noFill/>
          <a:ln w="9525">
            <a:noFill/>
            <a:miter lim="800000"/>
            <a:headEnd/>
            <a:tailEnd/>
          </a:ln>
        </p:spPr>
      </p:pic>
      <p:sp>
        <p:nvSpPr>
          <p:cNvPr id="2" name="Title 1"/>
          <p:cNvSpPr>
            <a:spLocks noGrp="1"/>
          </p:cNvSpPr>
          <p:nvPr>
            <p:ph type="title"/>
          </p:nvPr>
        </p:nvSpPr>
        <p:spPr>
          <a:xfrm>
            <a:off x="835025" y="438150"/>
            <a:ext cx="2743200" cy="1618488"/>
          </a:xfrm>
        </p:spPr>
        <p:txBody>
          <a:bodyPr anchor="ctr"/>
          <a:lstStyle>
            <a:lvl1pPr algn="l">
              <a:defRPr sz="3600" b="0"/>
            </a:lvl1pPr>
          </a:lstStyle>
          <a:p>
            <a:r>
              <a:rPr lang="en-US" smtClean="0"/>
              <a:t>Click to edit Master title style</a:t>
            </a:r>
            <a:endParaRPr/>
          </a:p>
        </p:txBody>
      </p:sp>
      <p:sp>
        <p:nvSpPr>
          <p:cNvPr id="3" name="Content Placeholder 2"/>
          <p:cNvSpPr>
            <a:spLocks noGrp="1"/>
          </p:cNvSpPr>
          <p:nvPr>
            <p:ph idx="1"/>
          </p:nvPr>
        </p:nvSpPr>
        <p:spPr>
          <a:xfrm>
            <a:off x="3886200" y="438150"/>
            <a:ext cx="4419600" cy="5118100"/>
          </a:xfrm>
        </p:spPr>
        <p:txBody>
          <a:bodyPr/>
          <a:lstStyle>
            <a:lvl1pPr>
              <a:defRPr sz="22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833439" y="2514600"/>
            <a:ext cx="1985962" cy="2362200"/>
          </a:xfrm>
        </p:spPr>
        <p:txBody>
          <a:bodyPr anchor="t" anchorCtr="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fld id="{86EAC249-5F19-4F32-A4C1-445D326255E5}" type="datetimeFigureOut">
              <a:rPr lang="en-US"/>
              <a:pPr>
                <a:defRPr/>
              </a:pPr>
              <a:t>3/31/2012</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BAB562D9-EA64-486D-94C7-78F9A501C91F}"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5" name="Picture 7" descr="Content caption.png"/>
          <p:cNvPicPr>
            <a:picLocks noChangeAspect="1"/>
          </p:cNvPicPr>
          <p:nvPr/>
        </p:nvPicPr>
        <p:blipFill>
          <a:blip r:embed="rId2" cstate="print"/>
          <a:srcRect l="11342" t="23079" r="13046"/>
          <a:stretch>
            <a:fillRect/>
          </a:stretch>
        </p:blipFill>
        <p:spPr bwMode="auto">
          <a:xfrm>
            <a:off x="0" y="0"/>
            <a:ext cx="9144000" cy="6096000"/>
          </a:xfrm>
          <a:prstGeom prst="rect">
            <a:avLst/>
          </a:prstGeom>
          <a:noFill/>
          <a:ln w="9525">
            <a:noFill/>
            <a:miter lim="800000"/>
            <a:headEnd/>
            <a:tailEnd/>
          </a:ln>
        </p:spPr>
      </p:pic>
      <p:sp>
        <p:nvSpPr>
          <p:cNvPr id="2" name="Title 1"/>
          <p:cNvSpPr>
            <a:spLocks noGrp="1"/>
          </p:cNvSpPr>
          <p:nvPr>
            <p:ph type="title"/>
          </p:nvPr>
        </p:nvSpPr>
        <p:spPr>
          <a:xfrm>
            <a:off x="835025" y="438150"/>
            <a:ext cx="2743200" cy="1619250"/>
          </a:xfrm>
        </p:spPr>
        <p:txBody>
          <a:bodyPr anchor="ctr"/>
          <a:lstStyle>
            <a:lvl1pPr algn="l" defTabSz="914400" rtl="0" eaLnBrk="1" latinLnBrk="0" hangingPunct="1">
              <a:spcBef>
                <a:spcPct val="0"/>
              </a:spcBef>
              <a:buNone/>
              <a:defRPr sz="3600" b="0" kern="1200" spc="0" baseline="0">
                <a:gradFill flip="none" rotWithShape="1">
                  <a:gsLst>
                    <a:gs pos="0">
                      <a:schemeClr val="tx1">
                        <a:alpha val="70000"/>
                      </a:schemeClr>
                    </a:gs>
                    <a:gs pos="50000">
                      <a:schemeClr val="tx1">
                        <a:alpha val="80000"/>
                      </a:schemeClr>
                    </a:gs>
                    <a:gs pos="100000">
                      <a:schemeClr val="tx1">
                        <a:alpha val="90000"/>
                      </a:schemeClr>
                    </a:gs>
                  </a:gsLst>
                  <a:lin ang="0" scaled="0"/>
                  <a:tileRect/>
                </a:gra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3575050" y="685800"/>
            <a:ext cx="5264150" cy="4648200"/>
          </a:xfrm>
          <a:prstGeom prst="ellipse">
            <a:avLst/>
          </a:prstGeom>
          <a:ln w="127000">
            <a:solidFill>
              <a:schemeClr val="tx1">
                <a:alpha val="10000"/>
              </a:schemeClr>
            </a:solidFill>
          </a:ln>
          <a:effectLst>
            <a:innerShdw blurRad="190500">
              <a:prstClr val="black">
                <a:alpha val="75000"/>
              </a:prstClr>
            </a:innerShdw>
          </a:effectLst>
        </p:spPr>
        <p:txBody>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noProof="0"/>
          </a:p>
        </p:txBody>
      </p:sp>
      <p:sp>
        <p:nvSpPr>
          <p:cNvPr id="4" name="Text Placeholder 3"/>
          <p:cNvSpPr>
            <a:spLocks noGrp="1"/>
          </p:cNvSpPr>
          <p:nvPr>
            <p:ph type="body" sz="half" idx="2"/>
          </p:nvPr>
        </p:nvSpPr>
        <p:spPr>
          <a:xfrm>
            <a:off x="832104" y="2514600"/>
            <a:ext cx="1984248" cy="2359152"/>
          </a:xfrm>
        </p:spPr>
        <p:txBody>
          <a:bodyPr anchor="t" anchorCtr="0"/>
          <a:lstStyle>
            <a:lvl1pPr marL="0" indent="0">
              <a:buNone/>
              <a:defRPr sz="14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pPr>
              <a:defRPr/>
            </a:pPr>
            <a:fld id="{766E0FDB-E0E5-4876-95A4-A0701D12A3D8}" type="datetimeFigureOut">
              <a:rPr lang="en-US"/>
              <a:pPr>
                <a:defRPr/>
              </a:pPr>
              <a:t>3/31/2012</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C6E46C66-FCB6-4C49-9AF8-D574D200F0ED}"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3.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image" Target="../media/image3.png"/><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pic>
        <p:nvPicPr>
          <p:cNvPr id="1026" name="Picture 11" descr="Firelight content.png"/>
          <p:cNvPicPr>
            <a:picLocks noChangeAspect="1"/>
          </p:cNvPicPr>
          <p:nvPr/>
        </p:nvPicPr>
        <p:blipFill>
          <a:blip r:embed="rId13" cstate="print"/>
          <a:srcRect l="10260" t="11517" r="6261" b="8745"/>
          <a:stretch>
            <a:fillRect/>
          </a:stretch>
        </p:blipFill>
        <p:spPr bwMode="auto">
          <a:xfrm>
            <a:off x="0" y="0"/>
            <a:ext cx="9144000" cy="6858000"/>
          </a:xfrm>
          <a:prstGeom prst="rect">
            <a:avLst/>
          </a:prstGeom>
          <a:noFill/>
          <a:ln w="9525">
            <a:noFill/>
            <a:miter lim="800000"/>
            <a:headEnd/>
            <a:tailEnd/>
          </a:ln>
        </p:spPr>
      </p:pic>
      <p:sp>
        <p:nvSpPr>
          <p:cNvPr id="2" name="Title Placeholder 1"/>
          <p:cNvSpPr>
            <a:spLocks noGrp="1"/>
          </p:cNvSpPr>
          <p:nvPr>
            <p:ph type="title"/>
          </p:nvPr>
        </p:nvSpPr>
        <p:spPr>
          <a:xfrm>
            <a:off x="1731963" y="274638"/>
            <a:ext cx="5680075" cy="1477962"/>
          </a:xfrm>
          <a:prstGeom prst="rect">
            <a:avLst/>
          </a:prstGeom>
        </p:spPr>
        <p:txBody>
          <a:bodyPr vert="horz" lIns="91440" tIns="45720" rIns="91440" bIns="45720" rtlCol="0" anchor="b" anchorCtr="0">
            <a:normAutofit/>
          </a:bodyPr>
          <a:lstStyle/>
          <a:p>
            <a:r>
              <a:rPr lang="en-US" smtClean="0"/>
              <a:t>Click to edit Master title style</a:t>
            </a:r>
            <a:endParaRPr/>
          </a:p>
        </p:txBody>
      </p:sp>
      <p:sp>
        <p:nvSpPr>
          <p:cNvPr id="3" name="Text Placeholder 2"/>
          <p:cNvSpPr>
            <a:spLocks noGrp="1"/>
          </p:cNvSpPr>
          <p:nvPr>
            <p:ph type="body" idx="1"/>
          </p:nvPr>
        </p:nvSpPr>
        <p:spPr>
          <a:xfrm>
            <a:off x="2057400" y="2057400"/>
            <a:ext cx="50292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6858000" y="6477000"/>
            <a:ext cx="2133600" cy="228600"/>
          </a:xfrm>
          <a:prstGeom prst="rect">
            <a:avLst/>
          </a:prstGeom>
        </p:spPr>
        <p:txBody>
          <a:bodyPr vert="horz" lIns="91440" tIns="45720" rIns="91440" bIns="45720" rtlCol="0" anchor="b" anchorCtr="0">
            <a:normAutofit/>
          </a:bodyPr>
          <a:lstStyle>
            <a:lvl1pPr algn="r" defTabSz="914400" rtl="0" eaLnBrk="1" fontAlgn="auto" latinLnBrk="0" hangingPunct="1">
              <a:spcBef>
                <a:spcPct val="0"/>
              </a:spcBef>
              <a:spcAft>
                <a:spcPts val="0"/>
              </a:spcAft>
              <a:buNone/>
              <a:defRPr sz="1000" kern="1200" spc="0" baseline="0">
                <a:gradFill flip="none" rotWithShape="1">
                  <a:gsLst>
                    <a:gs pos="0">
                      <a:schemeClr val="tx1">
                        <a:alpha val="70000"/>
                      </a:schemeClr>
                    </a:gs>
                    <a:gs pos="50000">
                      <a:schemeClr val="tx1">
                        <a:alpha val="80000"/>
                      </a:schemeClr>
                    </a:gs>
                    <a:gs pos="100000">
                      <a:schemeClr val="tx1">
                        <a:alpha val="90000"/>
                      </a:schemeClr>
                    </a:gs>
                  </a:gsLst>
                  <a:lin ang="0" scaled="0"/>
                  <a:tileRect/>
                </a:gradFill>
                <a:latin typeface="+mn-lt"/>
                <a:ea typeface="+mj-ea"/>
                <a:cs typeface="+mj-cs"/>
              </a:defRPr>
            </a:lvl1pPr>
          </a:lstStyle>
          <a:p>
            <a:pPr>
              <a:defRPr/>
            </a:pPr>
            <a:fld id="{64633F88-52C2-4FDD-BE4E-85AFBC677D71}" type="datetimeFigureOut">
              <a:rPr lang="en-US"/>
              <a:pPr>
                <a:defRPr/>
              </a:pPr>
              <a:t>3/31/2012</a:t>
            </a:fld>
            <a:endParaRPr lang="en-US"/>
          </a:p>
        </p:txBody>
      </p:sp>
      <p:sp>
        <p:nvSpPr>
          <p:cNvPr id="5" name="Footer Placeholder 4"/>
          <p:cNvSpPr>
            <a:spLocks noGrp="1"/>
          </p:cNvSpPr>
          <p:nvPr>
            <p:ph type="ftr" sz="quarter" idx="3"/>
          </p:nvPr>
        </p:nvSpPr>
        <p:spPr>
          <a:xfrm>
            <a:off x="228600" y="6477000"/>
            <a:ext cx="2895600" cy="228600"/>
          </a:xfrm>
          <a:prstGeom prst="rect">
            <a:avLst/>
          </a:prstGeom>
        </p:spPr>
        <p:txBody>
          <a:bodyPr vert="horz" lIns="91440" tIns="45720" rIns="91440" bIns="45720" rtlCol="0" anchor="b" anchorCtr="0">
            <a:normAutofit/>
          </a:bodyPr>
          <a:lstStyle>
            <a:lvl1pPr algn="l" defTabSz="914400" rtl="0" eaLnBrk="1" fontAlgn="auto" latinLnBrk="0" hangingPunct="1">
              <a:spcBef>
                <a:spcPct val="0"/>
              </a:spcBef>
              <a:spcAft>
                <a:spcPts val="0"/>
              </a:spcAft>
              <a:buNone/>
              <a:defRPr sz="1000" kern="1200" spc="0" baseline="0">
                <a:gradFill flip="none" rotWithShape="1">
                  <a:gsLst>
                    <a:gs pos="0">
                      <a:schemeClr val="tx1">
                        <a:alpha val="70000"/>
                      </a:schemeClr>
                    </a:gs>
                    <a:gs pos="50000">
                      <a:schemeClr val="tx1">
                        <a:alpha val="80000"/>
                      </a:schemeClr>
                    </a:gs>
                    <a:gs pos="100000">
                      <a:schemeClr val="tx1">
                        <a:alpha val="90000"/>
                      </a:schemeClr>
                    </a:gs>
                  </a:gsLst>
                  <a:lin ang="0" scaled="0"/>
                  <a:tileRect/>
                </a:gradFill>
                <a:latin typeface="+mn-lt"/>
                <a:ea typeface="+mj-ea"/>
                <a:cs typeface="+mj-cs"/>
              </a:defRPr>
            </a:lvl1pPr>
          </a:lstStyle>
          <a:p>
            <a:pPr>
              <a:defRPr/>
            </a:pPr>
            <a:endParaRPr lang="en-US"/>
          </a:p>
        </p:txBody>
      </p:sp>
      <p:sp>
        <p:nvSpPr>
          <p:cNvPr id="6" name="Slide Number Placeholder 5"/>
          <p:cNvSpPr>
            <a:spLocks noGrp="1"/>
          </p:cNvSpPr>
          <p:nvPr>
            <p:ph type="sldNum" sz="quarter" idx="4"/>
          </p:nvPr>
        </p:nvSpPr>
        <p:spPr>
          <a:xfrm>
            <a:off x="8458200" y="6248400"/>
            <a:ext cx="533400" cy="228600"/>
          </a:xfrm>
          <a:prstGeom prst="rect">
            <a:avLst/>
          </a:prstGeom>
        </p:spPr>
        <p:txBody>
          <a:bodyPr vert="horz" lIns="91440" tIns="45720" rIns="91440" bIns="45720" rtlCol="0" anchor="b" anchorCtr="0">
            <a:normAutofit/>
          </a:bodyPr>
          <a:lstStyle>
            <a:lvl1pPr algn="r" defTabSz="914400" rtl="0" eaLnBrk="1" fontAlgn="auto" latinLnBrk="0" hangingPunct="1">
              <a:spcBef>
                <a:spcPct val="0"/>
              </a:spcBef>
              <a:spcAft>
                <a:spcPts val="0"/>
              </a:spcAft>
              <a:buNone/>
              <a:defRPr sz="1100" kern="1200" spc="0" baseline="0">
                <a:gradFill flip="none" rotWithShape="1">
                  <a:gsLst>
                    <a:gs pos="0">
                      <a:schemeClr val="tx1">
                        <a:alpha val="70000"/>
                      </a:schemeClr>
                    </a:gs>
                    <a:gs pos="50000">
                      <a:schemeClr val="tx1">
                        <a:alpha val="80000"/>
                      </a:schemeClr>
                    </a:gs>
                    <a:gs pos="100000">
                      <a:schemeClr val="tx1">
                        <a:alpha val="90000"/>
                      </a:schemeClr>
                    </a:gs>
                  </a:gsLst>
                  <a:lin ang="0" scaled="0"/>
                  <a:tileRect/>
                </a:gradFill>
                <a:latin typeface="+mn-lt"/>
                <a:ea typeface="+mj-ea"/>
                <a:cs typeface="+mj-cs"/>
              </a:defRPr>
            </a:lvl1pPr>
          </a:lstStyle>
          <a:p>
            <a:pPr>
              <a:defRPr/>
            </a:pPr>
            <a:fld id="{9D8EBB55-7D7F-41F4-9606-209C5EEFC1D0}"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104" r:id="rId1"/>
    <p:sldLayoutId id="2147484097" r:id="rId2"/>
    <p:sldLayoutId id="2147484105" r:id="rId3"/>
    <p:sldLayoutId id="2147484098" r:id="rId4"/>
    <p:sldLayoutId id="2147484099" r:id="rId5"/>
    <p:sldLayoutId id="2147484100" r:id="rId6"/>
    <p:sldLayoutId id="2147484101" r:id="rId7"/>
    <p:sldLayoutId id="2147484106" r:id="rId8"/>
    <p:sldLayoutId id="2147484107" r:id="rId9"/>
    <p:sldLayoutId id="2147484102" r:id="rId10"/>
    <p:sldLayoutId id="2147484103" r:id="rId11"/>
  </p:sldLayoutIdLst>
  <p:txStyles>
    <p:titleStyle>
      <a:lvl1pPr algn="ctr" rtl="0" eaLnBrk="0" fontAlgn="base" hangingPunct="0">
        <a:spcBef>
          <a:spcPct val="0"/>
        </a:spcBef>
        <a:spcAft>
          <a:spcPct val="0"/>
        </a:spcAft>
        <a:defRPr sz="4400" kern="1200">
          <a:gradFill flip="none" rotWithShape="1">
            <a:gsLst>
              <a:gs pos="0">
                <a:schemeClr val="tx1">
                  <a:alpha val="70000"/>
                </a:schemeClr>
              </a:gs>
              <a:gs pos="50000">
                <a:schemeClr val="tx1">
                  <a:alpha val="80000"/>
                </a:schemeClr>
              </a:gs>
              <a:gs pos="100000">
                <a:schemeClr val="tx1">
                  <a:alpha val="90000"/>
                </a:schemeClr>
              </a:gs>
            </a:gsLst>
            <a:lin ang="0" scaled="0"/>
            <a:tileRect/>
          </a:gradFill>
          <a:latin typeface="+mj-lt"/>
          <a:ea typeface="+mj-ea"/>
          <a:cs typeface="+mj-cs"/>
        </a:defRPr>
      </a:lvl1pPr>
      <a:lvl2pPr algn="ctr" rtl="0" eaLnBrk="0" fontAlgn="base" hangingPunct="0">
        <a:spcBef>
          <a:spcPct val="0"/>
        </a:spcBef>
        <a:spcAft>
          <a:spcPct val="0"/>
        </a:spcAft>
        <a:defRPr sz="4400">
          <a:solidFill>
            <a:schemeClr val="tx1"/>
          </a:solidFill>
          <a:latin typeface="Corbel" pitchFamily="34" charset="0"/>
        </a:defRPr>
      </a:lvl2pPr>
      <a:lvl3pPr algn="ctr" rtl="0" eaLnBrk="0" fontAlgn="base" hangingPunct="0">
        <a:spcBef>
          <a:spcPct val="0"/>
        </a:spcBef>
        <a:spcAft>
          <a:spcPct val="0"/>
        </a:spcAft>
        <a:defRPr sz="4400">
          <a:solidFill>
            <a:schemeClr val="tx1"/>
          </a:solidFill>
          <a:latin typeface="Corbel" pitchFamily="34" charset="0"/>
        </a:defRPr>
      </a:lvl3pPr>
      <a:lvl4pPr algn="ctr" rtl="0" eaLnBrk="0" fontAlgn="base" hangingPunct="0">
        <a:spcBef>
          <a:spcPct val="0"/>
        </a:spcBef>
        <a:spcAft>
          <a:spcPct val="0"/>
        </a:spcAft>
        <a:defRPr sz="4400">
          <a:solidFill>
            <a:schemeClr val="tx1"/>
          </a:solidFill>
          <a:latin typeface="Corbel" pitchFamily="34" charset="0"/>
        </a:defRPr>
      </a:lvl4pPr>
      <a:lvl5pPr algn="ctr" rtl="0" eaLnBrk="0" fontAlgn="base" hangingPunct="0">
        <a:spcBef>
          <a:spcPct val="0"/>
        </a:spcBef>
        <a:spcAft>
          <a:spcPct val="0"/>
        </a:spcAft>
        <a:defRPr sz="4400">
          <a:solidFill>
            <a:schemeClr val="tx1"/>
          </a:solidFill>
          <a:latin typeface="Corbel" pitchFamily="34" charset="0"/>
        </a:defRPr>
      </a:lvl5pPr>
      <a:lvl6pPr marL="457200" algn="ctr" rtl="0" fontAlgn="base">
        <a:spcBef>
          <a:spcPct val="0"/>
        </a:spcBef>
        <a:spcAft>
          <a:spcPct val="0"/>
        </a:spcAft>
        <a:defRPr sz="4400">
          <a:solidFill>
            <a:schemeClr val="tx1"/>
          </a:solidFill>
          <a:latin typeface="Corbel" pitchFamily="34" charset="0"/>
        </a:defRPr>
      </a:lvl6pPr>
      <a:lvl7pPr marL="914400" algn="ctr" rtl="0" fontAlgn="base">
        <a:spcBef>
          <a:spcPct val="0"/>
        </a:spcBef>
        <a:spcAft>
          <a:spcPct val="0"/>
        </a:spcAft>
        <a:defRPr sz="4400">
          <a:solidFill>
            <a:schemeClr val="tx1"/>
          </a:solidFill>
          <a:latin typeface="Corbel" pitchFamily="34" charset="0"/>
        </a:defRPr>
      </a:lvl7pPr>
      <a:lvl8pPr marL="1371600" algn="ctr" rtl="0" fontAlgn="base">
        <a:spcBef>
          <a:spcPct val="0"/>
        </a:spcBef>
        <a:spcAft>
          <a:spcPct val="0"/>
        </a:spcAft>
        <a:defRPr sz="4400">
          <a:solidFill>
            <a:schemeClr val="tx1"/>
          </a:solidFill>
          <a:latin typeface="Corbel" pitchFamily="34" charset="0"/>
        </a:defRPr>
      </a:lvl8pPr>
      <a:lvl9pPr marL="1828800" algn="ctr" rtl="0" fontAlgn="base">
        <a:spcBef>
          <a:spcPct val="0"/>
        </a:spcBef>
        <a:spcAft>
          <a:spcPct val="0"/>
        </a:spcAft>
        <a:defRPr sz="4400">
          <a:solidFill>
            <a:schemeClr val="tx1"/>
          </a:solidFill>
          <a:latin typeface="Corbel" pitchFamily="34" charset="0"/>
        </a:defRPr>
      </a:lvl9pPr>
    </p:titleStyle>
    <p:bodyStyle>
      <a:lvl1pPr marL="342900" indent="-342900" algn="l" rtl="0" eaLnBrk="0" fontAlgn="base" hangingPunct="0">
        <a:spcBef>
          <a:spcPts val="1500"/>
        </a:spcBef>
        <a:spcAft>
          <a:spcPct val="0"/>
        </a:spcAft>
        <a:buBlip>
          <a:blip r:embed="rId14"/>
        </a:buBlip>
        <a:defRPr sz="20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1pPr>
      <a:lvl2pPr marL="742950" indent="-285750" algn="l" rtl="0" eaLnBrk="0" fontAlgn="base" hangingPunct="0">
        <a:spcBef>
          <a:spcPts val="1500"/>
        </a:spcBef>
        <a:spcAft>
          <a:spcPct val="0"/>
        </a:spcAft>
        <a:buBlip>
          <a:blip r:embed="rId15"/>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2pPr>
      <a:lvl3pPr marL="1143000" indent="-228600" algn="l" rtl="0" eaLnBrk="0" fontAlgn="base" hangingPunct="0">
        <a:spcBef>
          <a:spcPts val="1500"/>
        </a:spcBef>
        <a:spcAft>
          <a:spcPct val="0"/>
        </a:spcAft>
        <a:buBlip>
          <a:blip r:embed="rId14"/>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3pPr>
      <a:lvl4pPr marL="1600200" indent="-228600" algn="l" rtl="0" eaLnBrk="0" fontAlgn="base" hangingPunct="0">
        <a:spcBef>
          <a:spcPts val="1500"/>
        </a:spcBef>
        <a:spcAft>
          <a:spcPct val="0"/>
        </a:spcAft>
        <a:buBlip>
          <a:blip r:embed="rId15"/>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4pPr>
      <a:lvl5pPr marL="2057400" indent="-228600" algn="l" rtl="0" eaLnBrk="0" fontAlgn="base" hangingPunct="0">
        <a:spcBef>
          <a:spcPts val="1500"/>
        </a:spcBef>
        <a:spcAft>
          <a:spcPct val="0"/>
        </a:spcAft>
        <a:buBlip>
          <a:blip r:embed="rId14"/>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5pPr>
      <a:lvl6pPr marL="2514600" indent="-228600" algn="l" defTabSz="914400" rtl="0" eaLnBrk="1" latinLnBrk="0" hangingPunct="1">
        <a:spcBef>
          <a:spcPts val="1500"/>
        </a:spcBef>
        <a:buFontTx/>
        <a:buBlip>
          <a:blip r:embed="rId14"/>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6pPr>
      <a:lvl7pPr marL="2971800" indent="-228600" algn="l" defTabSz="914400" rtl="0" eaLnBrk="1" latinLnBrk="0" hangingPunct="1">
        <a:spcBef>
          <a:spcPts val="1500"/>
        </a:spcBef>
        <a:buFontTx/>
        <a:buBlip>
          <a:blip r:embed="rId14"/>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7pPr>
      <a:lvl8pPr marL="3429000" indent="-228600" algn="l" defTabSz="914400" rtl="0" eaLnBrk="1" latinLnBrk="0" hangingPunct="1">
        <a:spcBef>
          <a:spcPts val="1500"/>
        </a:spcBef>
        <a:buFontTx/>
        <a:buBlip>
          <a:blip r:embed="rId14"/>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8pPr>
      <a:lvl9pPr marL="3886200" indent="-228600" algn="l" defTabSz="914400" rtl="0" eaLnBrk="1" latinLnBrk="0" hangingPunct="1">
        <a:spcBef>
          <a:spcPts val="1500"/>
        </a:spcBef>
        <a:buFontTx/>
        <a:buBlip>
          <a:blip r:embed="rId14"/>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pic>
        <p:nvPicPr>
          <p:cNvPr id="2050" name="Picture 11" descr="Firelight content.png"/>
          <p:cNvPicPr>
            <a:picLocks noChangeAspect="1"/>
          </p:cNvPicPr>
          <p:nvPr/>
        </p:nvPicPr>
        <p:blipFill>
          <a:blip r:embed="rId13" cstate="print"/>
          <a:srcRect l="10260" t="11517" r="6261" b="8745"/>
          <a:stretch>
            <a:fillRect/>
          </a:stretch>
        </p:blipFill>
        <p:spPr bwMode="auto">
          <a:xfrm>
            <a:off x="0" y="0"/>
            <a:ext cx="9144000" cy="6858000"/>
          </a:xfrm>
          <a:prstGeom prst="rect">
            <a:avLst/>
          </a:prstGeom>
          <a:noFill/>
          <a:ln w="9525">
            <a:noFill/>
            <a:miter lim="800000"/>
            <a:headEnd/>
            <a:tailEnd/>
          </a:ln>
        </p:spPr>
      </p:pic>
      <p:sp>
        <p:nvSpPr>
          <p:cNvPr id="2" name="Title Placeholder 1"/>
          <p:cNvSpPr>
            <a:spLocks noGrp="1"/>
          </p:cNvSpPr>
          <p:nvPr>
            <p:ph type="title"/>
          </p:nvPr>
        </p:nvSpPr>
        <p:spPr>
          <a:xfrm>
            <a:off x="1731963" y="274638"/>
            <a:ext cx="5680075" cy="1477962"/>
          </a:xfrm>
          <a:prstGeom prst="rect">
            <a:avLst/>
          </a:prstGeom>
        </p:spPr>
        <p:txBody>
          <a:bodyPr vert="horz" lIns="91440" tIns="45720" rIns="91440" bIns="45720" rtlCol="0" anchor="b" anchorCtr="0">
            <a:normAutofit/>
          </a:bodyPr>
          <a:lstStyle/>
          <a:p>
            <a:r>
              <a:rPr lang="en-US" smtClean="0"/>
              <a:t>Click to edit Master title style</a:t>
            </a:r>
            <a:endParaRPr/>
          </a:p>
        </p:txBody>
      </p:sp>
      <p:sp>
        <p:nvSpPr>
          <p:cNvPr id="3" name="Text Placeholder 2"/>
          <p:cNvSpPr>
            <a:spLocks noGrp="1"/>
          </p:cNvSpPr>
          <p:nvPr>
            <p:ph type="body" idx="1"/>
          </p:nvPr>
        </p:nvSpPr>
        <p:spPr>
          <a:xfrm>
            <a:off x="2057400" y="2057400"/>
            <a:ext cx="50292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6858000" y="6477000"/>
            <a:ext cx="2133600" cy="228600"/>
          </a:xfrm>
          <a:prstGeom prst="rect">
            <a:avLst/>
          </a:prstGeom>
        </p:spPr>
        <p:txBody>
          <a:bodyPr vert="horz" lIns="91440" tIns="45720" rIns="91440" bIns="45720" rtlCol="0" anchor="b" anchorCtr="0">
            <a:normAutofit/>
          </a:bodyPr>
          <a:lstStyle>
            <a:lvl1pPr algn="r" defTabSz="914400" rtl="0" eaLnBrk="1" fontAlgn="auto" latinLnBrk="0" hangingPunct="1">
              <a:spcBef>
                <a:spcPct val="0"/>
              </a:spcBef>
              <a:spcAft>
                <a:spcPts val="0"/>
              </a:spcAft>
              <a:buNone/>
              <a:defRPr sz="1000" kern="1200" spc="0" baseline="0">
                <a:gradFill flip="none" rotWithShape="1">
                  <a:gsLst>
                    <a:gs pos="0">
                      <a:prstClr val="white">
                        <a:alpha val="70000"/>
                      </a:prstClr>
                    </a:gs>
                    <a:gs pos="50000">
                      <a:prstClr val="white">
                        <a:alpha val="80000"/>
                      </a:prstClr>
                    </a:gs>
                    <a:gs pos="100000">
                      <a:prstClr val="white">
                        <a:alpha val="90000"/>
                      </a:prstClr>
                    </a:gs>
                  </a:gsLst>
                  <a:lin ang="0" scaled="0"/>
                  <a:tileRect/>
                </a:gradFill>
                <a:latin typeface="+mn-lt"/>
                <a:ea typeface="+mj-ea"/>
                <a:cs typeface="+mj-cs"/>
              </a:defRPr>
            </a:lvl1pPr>
          </a:lstStyle>
          <a:p>
            <a:pPr>
              <a:defRPr/>
            </a:pPr>
            <a:fld id="{B46C604A-D6D8-471F-9A85-3B6AEFBE1246}" type="datetimeFigureOut">
              <a:rPr lang="en-US"/>
              <a:pPr>
                <a:defRPr/>
              </a:pPr>
              <a:t>3/31/2012</a:t>
            </a:fld>
            <a:endParaRPr lang="en-US"/>
          </a:p>
        </p:txBody>
      </p:sp>
      <p:sp>
        <p:nvSpPr>
          <p:cNvPr id="5" name="Footer Placeholder 4"/>
          <p:cNvSpPr>
            <a:spLocks noGrp="1"/>
          </p:cNvSpPr>
          <p:nvPr>
            <p:ph type="ftr" sz="quarter" idx="3"/>
          </p:nvPr>
        </p:nvSpPr>
        <p:spPr>
          <a:xfrm>
            <a:off x="228600" y="6477000"/>
            <a:ext cx="2895600" cy="228600"/>
          </a:xfrm>
          <a:prstGeom prst="rect">
            <a:avLst/>
          </a:prstGeom>
        </p:spPr>
        <p:txBody>
          <a:bodyPr vert="horz" lIns="91440" tIns="45720" rIns="91440" bIns="45720" rtlCol="0" anchor="b" anchorCtr="0">
            <a:normAutofit/>
          </a:bodyPr>
          <a:lstStyle>
            <a:lvl1pPr algn="l" defTabSz="914400" rtl="0" eaLnBrk="1" fontAlgn="auto" latinLnBrk="0" hangingPunct="1">
              <a:spcBef>
                <a:spcPct val="0"/>
              </a:spcBef>
              <a:spcAft>
                <a:spcPts val="0"/>
              </a:spcAft>
              <a:buNone/>
              <a:defRPr sz="1000" kern="1200" spc="0" baseline="0">
                <a:gradFill flip="none" rotWithShape="1">
                  <a:gsLst>
                    <a:gs pos="0">
                      <a:prstClr val="white">
                        <a:alpha val="70000"/>
                      </a:prstClr>
                    </a:gs>
                    <a:gs pos="50000">
                      <a:prstClr val="white">
                        <a:alpha val="80000"/>
                      </a:prstClr>
                    </a:gs>
                    <a:gs pos="100000">
                      <a:prstClr val="white">
                        <a:alpha val="90000"/>
                      </a:prstClr>
                    </a:gs>
                  </a:gsLst>
                  <a:lin ang="0" scaled="0"/>
                  <a:tileRect/>
                </a:gradFill>
                <a:latin typeface="+mn-lt"/>
                <a:ea typeface="+mj-ea"/>
                <a:cs typeface="+mj-cs"/>
              </a:defRPr>
            </a:lvl1pPr>
          </a:lstStyle>
          <a:p>
            <a:pPr>
              <a:defRPr/>
            </a:pPr>
            <a:endParaRPr lang="en-US"/>
          </a:p>
        </p:txBody>
      </p:sp>
      <p:sp>
        <p:nvSpPr>
          <p:cNvPr id="6" name="Slide Number Placeholder 5"/>
          <p:cNvSpPr>
            <a:spLocks noGrp="1"/>
          </p:cNvSpPr>
          <p:nvPr>
            <p:ph type="sldNum" sz="quarter" idx="4"/>
          </p:nvPr>
        </p:nvSpPr>
        <p:spPr>
          <a:xfrm>
            <a:off x="8458200" y="6248400"/>
            <a:ext cx="533400" cy="228600"/>
          </a:xfrm>
          <a:prstGeom prst="rect">
            <a:avLst/>
          </a:prstGeom>
        </p:spPr>
        <p:txBody>
          <a:bodyPr vert="horz" lIns="91440" tIns="45720" rIns="91440" bIns="45720" rtlCol="0" anchor="b" anchorCtr="0">
            <a:normAutofit/>
          </a:bodyPr>
          <a:lstStyle>
            <a:lvl1pPr algn="r" defTabSz="914400" rtl="0" eaLnBrk="1" fontAlgn="auto" latinLnBrk="0" hangingPunct="1">
              <a:spcBef>
                <a:spcPct val="0"/>
              </a:spcBef>
              <a:spcAft>
                <a:spcPts val="0"/>
              </a:spcAft>
              <a:buNone/>
              <a:defRPr sz="1100" kern="1200" spc="0" baseline="0">
                <a:gradFill flip="none" rotWithShape="1">
                  <a:gsLst>
                    <a:gs pos="0">
                      <a:prstClr val="white">
                        <a:alpha val="70000"/>
                      </a:prstClr>
                    </a:gs>
                    <a:gs pos="50000">
                      <a:prstClr val="white">
                        <a:alpha val="80000"/>
                      </a:prstClr>
                    </a:gs>
                    <a:gs pos="100000">
                      <a:prstClr val="white">
                        <a:alpha val="90000"/>
                      </a:prstClr>
                    </a:gs>
                  </a:gsLst>
                  <a:lin ang="0" scaled="0"/>
                  <a:tileRect/>
                </a:gradFill>
                <a:latin typeface="+mn-lt"/>
                <a:ea typeface="+mj-ea"/>
                <a:cs typeface="+mj-cs"/>
              </a:defRPr>
            </a:lvl1pPr>
          </a:lstStyle>
          <a:p>
            <a:pPr>
              <a:defRPr/>
            </a:pPr>
            <a:fld id="{F97A3AD8-459D-46B4-A717-230D7B72D2E6}"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108" r:id="rId1"/>
    <p:sldLayoutId id="2147484109" r:id="rId2"/>
    <p:sldLayoutId id="2147484110" r:id="rId3"/>
    <p:sldLayoutId id="2147484111" r:id="rId4"/>
    <p:sldLayoutId id="2147484112" r:id="rId5"/>
    <p:sldLayoutId id="2147484113" r:id="rId6"/>
    <p:sldLayoutId id="2147484114" r:id="rId7"/>
    <p:sldLayoutId id="2147484115" r:id="rId8"/>
    <p:sldLayoutId id="2147484116" r:id="rId9"/>
    <p:sldLayoutId id="2147484117" r:id="rId10"/>
    <p:sldLayoutId id="2147484118" r:id="rId11"/>
  </p:sldLayoutIdLst>
  <p:transition spd="slow">
    <p:newsflash/>
  </p:transition>
  <p:txStyles>
    <p:titleStyle>
      <a:lvl1pPr algn="ctr" rtl="0" eaLnBrk="0" fontAlgn="base" hangingPunct="0">
        <a:spcBef>
          <a:spcPct val="0"/>
        </a:spcBef>
        <a:spcAft>
          <a:spcPct val="0"/>
        </a:spcAft>
        <a:defRPr sz="4400" kern="1200">
          <a:gradFill flip="none" rotWithShape="1">
            <a:gsLst>
              <a:gs pos="0">
                <a:schemeClr val="tx1">
                  <a:alpha val="70000"/>
                </a:schemeClr>
              </a:gs>
              <a:gs pos="50000">
                <a:schemeClr val="tx1">
                  <a:alpha val="80000"/>
                </a:schemeClr>
              </a:gs>
              <a:gs pos="100000">
                <a:schemeClr val="tx1">
                  <a:alpha val="90000"/>
                </a:schemeClr>
              </a:gs>
            </a:gsLst>
            <a:lin ang="0" scaled="0"/>
            <a:tileRect/>
          </a:gradFill>
          <a:latin typeface="+mj-lt"/>
          <a:ea typeface="+mj-ea"/>
          <a:cs typeface="+mj-cs"/>
        </a:defRPr>
      </a:lvl1pPr>
      <a:lvl2pPr algn="ctr" rtl="0" eaLnBrk="0" fontAlgn="base" hangingPunct="0">
        <a:spcBef>
          <a:spcPct val="0"/>
        </a:spcBef>
        <a:spcAft>
          <a:spcPct val="0"/>
        </a:spcAft>
        <a:defRPr sz="4400">
          <a:solidFill>
            <a:schemeClr val="tx1"/>
          </a:solidFill>
          <a:latin typeface="Corbel" pitchFamily="34" charset="0"/>
        </a:defRPr>
      </a:lvl2pPr>
      <a:lvl3pPr algn="ctr" rtl="0" eaLnBrk="0" fontAlgn="base" hangingPunct="0">
        <a:spcBef>
          <a:spcPct val="0"/>
        </a:spcBef>
        <a:spcAft>
          <a:spcPct val="0"/>
        </a:spcAft>
        <a:defRPr sz="4400">
          <a:solidFill>
            <a:schemeClr val="tx1"/>
          </a:solidFill>
          <a:latin typeface="Corbel" pitchFamily="34" charset="0"/>
        </a:defRPr>
      </a:lvl3pPr>
      <a:lvl4pPr algn="ctr" rtl="0" eaLnBrk="0" fontAlgn="base" hangingPunct="0">
        <a:spcBef>
          <a:spcPct val="0"/>
        </a:spcBef>
        <a:spcAft>
          <a:spcPct val="0"/>
        </a:spcAft>
        <a:defRPr sz="4400">
          <a:solidFill>
            <a:schemeClr val="tx1"/>
          </a:solidFill>
          <a:latin typeface="Corbel" pitchFamily="34" charset="0"/>
        </a:defRPr>
      </a:lvl4pPr>
      <a:lvl5pPr algn="ctr" rtl="0" eaLnBrk="0" fontAlgn="base" hangingPunct="0">
        <a:spcBef>
          <a:spcPct val="0"/>
        </a:spcBef>
        <a:spcAft>
          <a:spcPct val="0"/>
        </a:spcAft>
        <a:defRPr sz="4400">
          <a:solidFill>
            <a:schemeClr val="tx1"/>
          </a:solidFill>
          <a:latin typeface="Corbel" pitchFamily="34" charset="0"/>
        </a:defRPr>
      </a:lvl5pPr>
      <a:lvl6pPr marL="457200" algn="ctr" rtl="0" fontAlgn="base">
        <a:spcBef>
          <a:spcPct val="0"/>
        </a:spcBef>
        <a:spcAft>
          <a:spcPct val="0"/>
        </a:spcAft>
        <a:defRPr sz="4400">
          <a:solidFill>
            <a:schemeClr val="tx1"/>
          </a:solidFill>
          <a:latin typeface="Corbel" pitchFamily="34" charset="0"/>
        </a:defRPr>
      </a:lvl6pPr>
      <a:lvl7pPr marL="914400" algn="ctr" rtl="0" fontAlgn="base">
        <a:spcBef>
          <a:spcPct val="0"/>
        </a:spcBef>
        <a:spcAft>
          <a:spcPct val="0"/>
        </a:spcAft>
        <a:defRPr sz="4400">
          <a:solidFill>
            <a:schemeClr val="tx1"/>
          </a:solidFill>
          <a:latin typeface="Corbel" pitchFamily="34" charset="0"/>
        </a:defRPr>
      </a:lvl7pPr>
      <a:lvl8pPr marL="1371600" algn="ctr" rtl="0" fontAlgn="base">
        <a:spcBef>
          <a:spcPct val="0"/>
        </a:spcBef>
        <a:spcAft>
          <a:spcPct val="0"/>
        </a:spcAft>
        <a:defRPr sz="4400">
          <a:solidFill>
            <a:schemeClr val="tx1"/>
          </a:solidFill>
          <a:latin typeface="Corbel" pitchFamily="34" charset="0"/>
        </a:defRPr>
      </a:lvl8pPr>
      <a:lvl9pPr marL="1828800" algn="ctr" rtl="0" fontAlgn="base">
        <a:spcBef>
          <a:spcPct val="0"/>
        </a:spcBef>
        <a:spcAft>
          <a:spcPct val="0"/>
        </a:spcAft>
        <a:defRPr sz="4400">
          <a:solidFill>
            <a:schemeClr val="tx1"/>
          </a:solidFill>
          <a:latin typeface="Corbel" pitchFamily="34" charset="0"/>
        </a:defRPr>
      </a:lvl9pPr>
    </p:titleStyle>
    <p:bodyStyle>
      <a:lvl1pPr marL="342900" indent="-342900" algn="l" rtl="0" eaLnBrk="0" fontAlgn="base" hangingPunct="0">
        <a:spcBef>
          <a:spcPts val="1500"/>
        </a:spcBef>
        <a:spcAft>
          <a:spcPct val="0"/>
        </a:spcAft>
        <a:buBlip>
          <a:blip r:embed="rId14"/>
        </a:buBlip>
        <a:defRPr sz="20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1pPr>
      <a:lvl2pPr marL="742950" indent="-285750" algn="l" rtl="0" eaLnBrk="0" fontAlgn="base" hangingPunct="0">
        <a:spcBef>
          <a:spcPts val="1500"/>
        </a:spcBef>
        <a:spcAft>
          <a:spcPct val="0"/>
        </a:spcAft>
        <a:buBlip>
          <a:blip r:embed="rId15"/>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2pPr>
      <a:lvl3pPr marL="1143000" indent="-228600" algn="l" rtl="0" eaLnBrk="0" fontAlgn="base" hangingPunct="0">
        <a:spcBef>
          <a:spcPts val="1500"/>
        </a:spcBef>
        <a:spcAft>
          <a:spcPct val="0"/>
        </a:spcAft>
        <a:buBlip>
          <a:blip r:embed="rId14"/>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3pPr>
      <a:lvl4pPr marL="1600200" indent="-228600" algn="l" rtl="0" eaLnBrk="0" fontAlgn="base" hangingPunct="0">
        <a:spcBef>
          <a:spcPts val="1500"/>
        </a:spcBef>
        <a:spcAft>
          <a:spcPct val="0"/>
        </a:spcAft>
        <a:buBlip>
          <a:blip r:embed="rId15"/>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4pPr>
      <a:lvl5pPr marL="2057400" indent="-228600" algn="l" rtl="0" eaLnBrk="0" fontAlgn="base" hangingPunct="0">
        <a:spcBef>
          <a:spcPts val="1500"/>
        </a:spcBef>
        <a:spcAft>
          <a:spcPct val="0"/>
        </a:spcAft>
        <a:buBlip>
          <a:blip r:embed="rId14"/>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5pPr>
      <a:lvl6pPr marL="2514600" indent="-228600" algn="l" defTabSz="914400" rtl="0" eaLnBrk="1" latinLnBrk="0" hangingPunct="1">
        <a:spcBef>
          <a:spcPts val="1500"/>
        </a:spcBef>
        <a:buFontTx/>
        <a:buBlip>
          <a:blip r:embed="rId14"/>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6pPr>
      <a:lvl7pPr marL="2971800" indent="-228600" algn="l" defTabSz="914400" rtl="0" eaLnBrk="1" latinLnBrk="0" hangingPunct="1">
        <a:spcBef>
          <a:spcPts val="1500"/>
        </a:spcBef>
        <a:buFontTx/>
        <a:buBlip>
          <a:blip r:embed="rId14"/>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7pPr>
      <a:lvl8pPr marL="3429000" indent="-228600" algn="l" defTabSz="914400" rtl="0" eaLnBrk="1" latinLnBrk="0" hangingPunct="1">
        <a:spcBef>
          <a:spcPts val="1500"/>
        </a:spcBef>
        <a:buFontTx/>
        <a:buBlip>
          <a:blip r:embed="rId14"/>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8pPr>
      <a:lvl9pPr marL="3886200" indent="-228600" algn="l" defTabSz="914400" rtl="0" eaLnBrk="1" latinLnBrk="0" hangingPunct="1">
        <a:spcBef>
          <a:spcPts val="1500"/>
        </a:spcBef>
        <a:buFontTx/>
        <a:buBlip>
          <a:blip r:embed="rId14"/>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pic>
        <p:nvPicPr>
          <p:cNvPr id="3074" name="Picture 11" descr="Firelight content.png"/>
          <p:cNvPicPr>
            <a:picLocks noChangeAspect="1"/>
          </p:cNvPicPr>
          <p:nvPr/>
        </p:nvPicPr>
        <p:blipFill>
          <a:blip r:embed="rId13" cstate="print"/>
          <a:srcRect l="10260" t="11517" r="6261" b="8745"/>
          <a:stretch>
            <a:fillRect/>
          </a:stretch>
        </p:blipFill>
        <p:spPr bwMode="auto">
          <a:xfrm>
            <a:off x="0" y="0"/>
            <a:ext cx="9144000" cy="6858000"/>
          </a:xfrm>
          <a:prstGeom prst="rect">
            <a:avLst/>
          </a:prstGeom>
          <a:noFill/>
          <a:ln w="9525">
            <a:noFill/>
            <a:miter lim="800000"/>
            <a:headEnd/>
            <a:tailEnd/>
          </a:ln>
        </p:spPr>
      </p:pic>
      <p:sp>
        <p:nvSpPr>
          <p:cNvPr id="2" name="Title Placeholder 1"/>
          <p:cNvSpPr>
            <a:spLocks noGrp="1"/>
          </p:cNvSpPr>
          <p:nvPr>
            <p:ph type="title"/>
          </p:nvPr>
        </p:nvSpPr>
        <p:spPr>
          <a:xfrm>
            <a:off x="1731963" y="274638"/>
            <a:ext cx="5680075" cy="1477962"/>
          </a:xfrm>
          <a:prstGeom prst="rect">
            <a:avLst/>
          </a:prstGeom>
        </p:spPr>
        <p:txBody>
          <a:bodyPr vert="horz" lIns="91440" tIns="45720" rIns="91440" bIns="45720" rtlCol="0" anchor="b" anchorCtr="0">
            <a:normAutofit/>
          </a:bodyPr>
          <a:lstStyle/>
          <a:p>
            <a:r>
              <a:rPr lang="en-US" smtClean="0"/>
              <a:t>Click to edit Master title style</a:t>
            </a:r>
            <a:endParaRPr/>
          </a:p>
        </p:txBody>
      </p:sp>
      <p:sp>
        <p:nvSpPr>
          <p:cNvPr id="3" name="Text Placeholder 2"/>
          <p:cNvSpPr>
            <a:spLocks noGrp="1"/>
          </p:cNvSpPr>
          <p:nvPr>
            <p:ph type="body" idx="1"/>
          </p:nvPr>
        </p:nvSpPr>
        <p:spPr>
          <a:xfrm>
            <a:off x="2057400" y="2057400"/>
            <a:ext cx="50292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6858000" y="6477000"/>
            <a:ext cx="2133600" cy="228600"/>
          </a:xfrm>
          <a:prstGeom prst="rect">
            <a:avLst/>
          </a:prstGeom>
        </p:spPr>
        <p:txBody>
          <a:bodyPr vert="horz" lIns="91440" tIns="45720" rIns="91440" bIns="45720" rtlCol="0" anchor="b" anchorCtr="0">
            <a:normAutofit/>
          </a:bodyPr>
          <a:lstStyle>
            <a:lvl1pPr algn="r" defTabSz="914400" rtl="0" eaLnBrk="1" fontAlgn="auto" latinLnBrk="0" hangingPunct="1">
              <a:spcBef>
                <a:spcPct val="0"/>
              </a:spcBef>
              <a:spcAft>
                <a:spcPts val="0"/>
              </a:spcAft>
              <a:buNone/>
              <a:defRPr sz="1000" kern="1200" spc="0" baseline="0">
                <a:gradFill flip="none" rotWithShape="1">
                  <a:gsLst>
                    <a:gs pos="0">
                      <a:prstClr val="white">
                        <a:alpha val="70000"/>
                      </a:prstClr>
                    </a:gs>
                    <a:gs pos="50000">
                      <a:prstClr val="white">
                        <a:alpha val="80000"/>
                      </a:prstClr>
                    </a:gs>
                    <a:gs pos="100000">
                      <a:prstClr val="white">
                        <a:alpha val="90000"/>
                      </a:prstClr>
                    </a:gs>
                  </a:gsLst>
                  <a:lin ang="0" scaled="0"/>
                  <a:tileRect/>
                </a:gradFill>
                <a:latin typeface="+mn-lt"/>
                <a:ea typeface="+mj-ea"/>
                <a:cs typeface="+mj-cs"/>
              </a:defRPr>
            </a:lvl1pPr>
          </a:lstStyle>
          <a:p>
            <a:pPr>
              <a:defRPr/>
            </a:pPr>
            <a:fld id="{E1182BB5-B00A-47FC-971E-986C3F459FEA}" type="datetimeFigureOut">
              <a:rPr lang="en-US"/>
              <a:pPr>
                <a:defRPr/>
              </a:pPr>
              <a:t>3/31/2012</a:t>
            </a:fld>
            <a:endParaRPr lang="en-US"/>
          </a:p>
        </p:txBody>
      </p:sp>
      <p:sp>
        <p:nvSpPr>
          <p:cNvPr id="5" name="Footer Placeholder 4"/>
          <p:cNvSpPr>
            <a:spLocks noGrp="1"/>
          </p:cNvSpPr>
          <p:nvPr>
            <p:ph type="ftr" sz="quarter" idx="3"/>
          </p:nvPr>
        </p:nvSpPr>
        <p:spPr>
          <a:xfrm>
            <a:off x="228600" y="6477000"/>
            <a:ext cx="2895600" cy="228600"/>
          </a:xfrm>
          <a:prstGeom prst="rect">
            <a:avLst/>
          </a:prstGeom>
        </p:spPr>
        <p:txBody>
          <a:bodyPr vert="horz" lIns="91440" tIns="45720" rIns="91440" bIns="45720" rtlCol="0" anchor="b" anchorCtr="0">
            <a:normAutofit/>
          </a:bodyPr>
          <a:lstStyle>
            <a:lvl1pPr algn="l" defTabSz="914400" rtl="0" eaLnBrk="1" fontAlgn="auto" latinLnBrk="0" hangingPunct="1">
              <a:spcBef>
                <a:spcPct val="0"/>
              </a:spcBef>
              <a:spcAft>
                <a:spcPts val="0"/>
              </a:spcAft>
              <a:buNone/>
              <a:defRPr sz="1000" kern="1200" spc="0" baseline="0">
                <a:gradFill flip="none" rotWithShape="1">
                  <a:gsLst>
                    <a:gs pos="0">
                      <a:prstClr val="white">
                        <a:alpha val="70000"/>
                      </a:prstClr>
                    </a:gs>
                    <a:gs pos="50000">
                      <a:prstClr val="white">
                        <a:alpha val="80000"/>
                      </a:prstClr>
                    </a:gs>
                    <a:gs pos="100000">
                      <a:prstClr val="white">
                        <a:alpha val="90000"/>
                      </a:prstClr>
                    </a:gs>
                  </a:gsLst>
                  <a:lin ang="0" scaled="0"/>
                  <a:tileRect/>
                </a:gradFill>
                <a:latin typeface="+mn-lt"/>
                <a:ea typeface="+mj-ea"/>
                <a:cs typeface="+mj-cs"/>
              </a:defRPr>
            </a:lvl1pPr>
          </a:lstStyle>
          <a:p>
            <a:pPr>
              <a:defRPr/>
            </a:pPr>
            <a:endParaRPr lang="en-US"/>
          </a:p>
        </p:txBody>
      </p:sp>
      <p:sp>
        <p:nvSpPr>
          <p:cNvPr id="6" name="Slide Number Placeholder 5"/>
          <p:cNvSpPr>
            <a:spLocks noGrp="1"/>
          </p:cNvSpPr>
          <p:nvPr>
            <p:ph type="sldNum" sz="quarter" idx="4"/>
          </p:nvPr>
        </p:nvSpPr>
        <p:spPr>
          <a:xfrm>
            <a:off x="8458200" y="6248400"/>
            <a:ext cx="533400" cy="228600"/>
          </a:xfrm>
          <a:prstGeom prst="rect">
            <a:avLst/>
          </a:prstGeom>
        </p:spPr>
        <p:txBody>
          <a:bodyPr vert="horz" lIns="91440" tIns="45720" rIns="91440" bIns="45720" rtlCol="0" anchor="b" anchorCtr="0">
            <a:normAutofit/>
          </a:bodyPr>
          <a:lstStyle>
            <a:lvl1pPr algn="r" defTabSz="914400" rtl="0" eaLnBrk="1" fontAlgn="auto" latinLnBrk="0" hangingPunct="1">
              <a:spcBef>
                <a:spcPct val="0"/>
              </a:spcBef>
              <a:spcAft>
                <a:spcPts val="0"/>
              </a:spcAft>
              <a:buNone/>
              <a:defRPr sz="1100" kern="1200" spc="0" baseline="0">
                <a:gradFill flip="none" rotWithShape="1">
                  <a:gsLst>
                    <a:gs pos="0">
                      <a:prstClr val="white">
                        <a:alpha val="70000"/>
                      </a:prstClr>
                    </a:gs>
                    <a:gs pos="50000">
                      <a:prstClr val="white">
                        <a:alpha val="80000"/>
                      </a:prstClr>
                    </a:gs>
                    <a:gs pos="100000">
                      <a:prstClr val="white">
                        <a:alpha val="90000"/>
                      </a:prstClr>
                    </a:gs>
                  </a:gsLst>
                  <a:lin ang="0" scaled="0"/>
                  <a:tileRect/>
                </a:gradFill>
                <a:latin typeface="+mn-lt"/>
                <a:ea typeface="+mj-ea"/>
                <a:cs typeface="+mj-cs"/>
              </a:defRPr>
            </a:lvl1pPr>
          </a:lstStyle>
          <a:p>
            <a:pPr>
              <a:defRPr/>
            </a:pPr>
            <a:fld id="{8A77665C-1194-486D-AC5D-0BF8772107A9}"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119" r:id="rId1"/>
    <p:sldLayoutId id="2147484120" r:id="rId2"/>
    <p:sldLayoutId id="2147484121" r:id="rId3"/>
    <p:sldLayoutId id="2147484122" r:id="rId4"/>
    <p:sldLayoutId id="2147484123" r:id="rId5"/>
    <p:sldLayoutId id="2147484124" r:id="rId6"/>
    <p:sldLayoutId id="2147484125" r:id="rId7"/>
    <p:sldLayoutId id="2147484126" r:id="rId8"/>
    <p:sldLayoutId id="2147484127" r:id="rId9"/>
    <p:sldLayoutId id="2147484128" r:id="rId10"/>
    <p:sldLayoutId id="2147484129" r:id="rId11"/>
  </p:sldLayoutIdLst>
  <p:txStyles>
    <p:titleStyle>
      <a:lvl1pPr algn="ctr" rtl="0" eaLnBrk="0" fontAlgn="base" hangingPunct="0">
        <a:spcBef>
          <a:spcPct val="0"/>
        </a:spcBef>
        <a:spcAft>
          <a:spcPct val="0"/>
        </a:spcAft>
        <a:defRPr sz="4400" kern="1200">
          <a:gradFill flip="none" rotWithShape="1">
            <a:gsLst>
              <a:gs pos="0">
                <a:schemeClr val="tx1">
                  <a:alpha val="70000"/>
                </a:schemeClr>
              </a:gs>
              <a:gs pos="50000">
                <a:schemeClr val="tx1">
                  <a:alpha val="80000"/>
                </a:schemeClr>
              </a:gs>
              <a:gs pos="100000">
                <a:schemeClr val="tx1">
                  <a:alpha val="90000"/>
                </a:schemeClr>
              </a:gs>
            </a:gsLst>
            <a:lin ang="0" scaled="0"/>
            <a:tileRect/>
          </a:gradFill>
          <a:latin typeface="+mj-lt"/>
          <a:ea typeface="+mj-ea"/>
          <a:cs typeface="+mj-cs"/>
        </a:defRPr>
      </a:lvl1pPr>
      <a:lvl2pPr algn="ctr" rtl="0" eaLnBrk="0" fontAlgn="base" hangingPunct="0">
        <a:spcBef>
          <a:spcPct val="0"/>
        </a:spcBef>
        <a:spcAft>
          <a:spcPct val="0"/>
        </a:spcAft>
        <a:defRPr sz="4400">
          <a:solidFill>
            <a:schemeClr val="tx1"/>
          </a:solidFill>
          <a:latin typeface="Corbel" pitchFamily="34" charset="0"/>
        </a:defRPr>
      </a:lvl2pPr>
      <a:lvl3pPr algn="ctr" rtl="0" eaLnBrk="0" fontAlgn="base" hangingPunct="0">
        <a:spcBef>
          <a:spcPct val="0"/>
        </a:spcBef>
        <a:spcAft>
          <a:spcPct val="0"/>
        </a:spcAft>
        <a:defRPr sz="4400">
          <a:solidFill>
            <a:schemeClr val="tx1"/>
          </a:solidFill>
          <a:latin typeface="Corbel" pitchFamily="34" charset="0"/>
        </a:defRPr>
      </a:lvl3pPr>
      <a:lvl4pPr algn="ctr" rtl="0" eaLnBrk="0" fontAlgn="base" hangingPunct="0">
        <a:spcBef>
          <a:spcPct val="0"/>
        </a:spcBef>
        <a:spcAft>
          <a:spcPct val="0"/>
        </a:spcAft>
        <a:defRPr sz="4400">
          <a:solidFill>
            <a:schemeClr val="tx1"/>
          </a:solidFill>
          <a:latin typeface="Corbel" pitchFamily="34" charset="0"/>
        </a:defRPr>
      </a:lvl4pPr>
      <a:lvl5pPr algn="ctr" rtl="0" eaLnBrk="0" fontAlgn="base" hangingPunct="0">
        <a:spcBef>
          <a:spcPct val="0"/>
        </a:spcBef>
        <a:spcAft>
          <a:spcPct val="0"/>
        </a:spcAft>
        <a:defRPr sz="4400">
          <a:solidFill>
            <a:schemeClr val="tx1"/>
          </a:solidFill>
          <a:latin typeface="Corbel" pitchFamily="34" charset="0"/>
        </a:defRPr>
      </a:lvl5pPr>
      <a:lvl6pPr marL="457200" algn="ctr" rtl="0" fontAlgn="base">
        <a:spcBef>
          <a:spcPct val="0"/>
        </a:spcBef>
        <a:spcAft>
          <a:spcPct val="0"/>
        </a:spcAft>
        <a:defRPr sz="4400">
          <a:solidFill>
            <a:schemeClr val="tx1"/>
          </a:solidFill>
          <a:latin typeface="Corbel" pitchFamily="34" charset="0"/>
        </a:defRPr>
      </a:lvl6pPr>
      <a:lvl7pPr marL="914400" algn="ctr" rtl="0" fontAlgn="base">
        <a:spcBef>
          <a:spcPct val="0"/>
        </a:spcBef>
        <a:spcAft>
          <a:spcPct val="0"/>
        </a:spcAft>
        <a:defRPr sz="4400">
          <a:solidFill>
            <a:schemeClr val="tx1"/>
          </a:solidFill>
          <a:latin typeface="Corbel" pitchFamily="34" charset="0"/>
        </a:defRPr>
      </a:lvl7pPr>
      <a:lvl8pPr marL="1371600" algn="ctr" rtl="0" fontAlgn="base">
        <a:spcBef>
          <a:spcPct val="0"/>
        </a:spcBef>
        <a:spcAft>
          <a:spcPct val="0"/>
        </a:spcAft>
        <a:defRPr sz="4400">
          <a:solidFill>
            <a:schemeClr val="tx1"/>
          </a:solidFill>
          <a:latin typeface="Corbel" pitchFamily="34" charset="0"/>
        </a:defRPr>
      </a:lvl8pPr>
      <a:lvl9pPr marL="1828800" algn="ctr" rtl="0" fontAlgn="base">
        <a:spcBef>
          <a:spcPct val="0"/>
        </a:spcBef>
        <a:spcAft>
          <a:spcPct val="0"/>
        </a:spcAft>
        <a:defRPr sz="4400">
          <a:solidFill>
            <a:schemeClr val="tx1"/>
          </a:solidFill>
          <a:latin typeface="Corbel" pitchFamily="34" charset="0"/>
        </a:defRPr>
      </a:lvl9pPr>
    </p:titleStyle>
    <p:bodyStyle>
      <a:lvl1pPr marL="342900" indent="-342900" algn="l" rtl="0" eaLnBrk="0" fontAlgn="base" hangingPunct="0">
        <a:spcBef>
          <a:spcPts val="1500"/>
        </a:spcBef>
        <a:spcAft>
          <a:spcPct val="0"/>
        </a:spcAft>
        <a:buBlip>
          <a:blip r:embed="rId14"/>
        </a:buBlip>
        <a:defRPr sz="20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1pPr>
      <a:lvl2pPr marL="742950" indent="-285750" algn="l" rtl="0" eaLnBrk="0" fontAlgn="base" hangingPunct="0">
        <a:spcBef>
          <a:spcPts val="1500"/>
        </a:spcBef>
        <a:spcAft>
          <a:spcPct val="0"/>
        </a:spcAft>
        <a:buBlip>
          <a:blip r:embed="rId15"/>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2pPr>
      <a:lvl3pPr marL="1143000" indent="-228600" algn="l" rtl="0" eaLnBrk="0" fontAlgn="base" hangingPunct="0">
        <a:spcBef>
          <a:spcPts val="1500"/>
        </a:spcBef>
        <a:spcAft>
          <a:spcPct val="0"/>
        </a:spcAft>
        <a:buBlip>
          <a:blip r:embed="rId14"/>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3pPr>
      <a:lvl4pPr marL="1600200" indent="-228600" algn="l" rtl="0" eaLnBrk="0" fontAlgn="base" hangingPunct="0">
        <a:spcBef>
          <a:spcPts val="1500"/>
        </a:spcBef>
        <a:spcAft>
          <a:spcPct val="0"/>
        </a:spcAft>
        <a:buBlip>
          <a:blip r:embed="rId15"/>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4pPr>
      <a:lvl5pPr marL="2057400" indent="-228600" algn="l" rtl="0" eaLnBrk="0" fontAlgn="base" hangingPunct="0">
        <a:spcBef>
          <a:spcPts val="1500"/>
        </a:spcBef>
        <a:spcAft>
          <a:spcPct val="0"/>
        </a:spcAft>
        <a:buBlip>
          <a:blip r:embed="rId14"/>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5pPr>
      <a:lvl6pPr marL="2514600" indent="-228600" algn="l" defTabSz="914400" rtl="0" eaLnBrk="1" latinLnBrk="0" hangingPunct="1">
        <a:spcBef>
          <a:spcPts val="1500"/>
        </a:spcBef>
        <a:buFontTx/>
        <a:buBlip>
          <a:blip r:embed="rId14"/>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6pPr>
      <a:lvl7pPr marL="2971800" indent="-228600" algn="l" defTabSz="914400" rtl="0" eaLnBrk="1" latinLnBrk="0" hangingPunct="1">
        <a:spcBef>
          <a:spcPts val="1500"/>
        </a:spcBef>
        <a:buFontTx/>
        <a:buBlip>
          <a:blip r:embed="rId14"/>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7pPr>
      <a:lvl8pPr marL="3429000" indent="-228600" algn="l" defTabSz="914400" rtl="0" eaLnBrk="1" latinLnBrk="0" hangingPunct="1">
        <a:spcBef>
          <a:spcPts val="1500"/>
        </a:spcBef>
        <a:buFontTx/>
        <a:buBlip>
          <a:blip r:embed="rId14"/>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8pPr>
      <a:lvl9pPr marL="3886200" indent="-228600" algn="l" defTabSz="914400" rtl="0" eaLnBrk="1" latinLnBrk="0" hangingPunct="1">
        <a:spcBef>
          <a:spcPts val="1500"/>
        </a:spcBef>
        <a:buFontTx/>
        <a:buBlip>
          <a:blip r:embed="rId14"/>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pic>
        <p:nvPicPr>
          <p:cNvPr id="1026" name="Picture 11" descr="Firelight content.png"/>
          <p:cNvPicPr>
            <a:picLocks noChangeAspect="1"/>
          </p:cNvPicPr>
          <p:nvPr/>
        </p:nvPicPr>
        <p:blipFill>
          <a:blip r:embed="rId13" cstate="print"/>
          <a:srcRect l="10260" t="11517" r="6261" b="8745"/>
          <a:stretch>
            <a:fillRect/>
          </a:stretch>
        </p:blipFill>
        <p:spPr bwMode="auto">
          <a:xfrm>
            <a:off x="0" y="0"/>
            <a:ext cx="9144000" cy="6858000"/>
          </a:xfrm>
          <a:prstGeom prst="rect">
            <a:avLst/>
          </a:prstGeom>
          <a:noFill/>
          <a:ln w="9525">
            <a:noFill/>
            <a:miter lim="800000"/>
            <a:headEnd/>
            <a:tailEnd/>
          </a:ln>
        </p:spPr>
      </p:pic>
      <p:sp>
        <p:nvSpPr>
          <p:cNvPr id="2" name="Title Placeholder 1"/>
          <p:cNvSpPr>
            <a:spLocks noGrp="1"/>
          </p:cNvSpPr>
          <p:nvPr>
            <p:ph type="title"/>
          </p:nvPr>
        </p:nvSpPr>
        <p:spPr>
          <a:xfrm>
            <a:off x="1731963" y="274638"/>
            <a:ext cx="5680075" cy="1477962"/>
          </a:xfrm>
          <a:prstGeom prst="rect">
            <a:avLst/>
          </a:prstGeom>
        </p:spPr>
        <p:txBody>
          <a:bodyPr vert="horz" lIns="91440" tIns="45720" rIns="91440" bIns="45720" rtlCol="0" anchor="b" anchorCtr="0">
            <a:normAutofit/>
          </a:bodyPr>
          <a:lstStyle/>
          <a:p>
            <a:r>
              <a:rPr lang="en-US" smtClean="0"/>
              <a:t>Click to edit Master title style</a:t>
            </a:r>
            <a:endParaRPr/>
          </a:p>
        </p:txBody>
      </p:sp>
      <p:sp>
        <p:nvSpPr>
          <p:cNvPr id="3" name="Text Placeholder 2"/>
          <p:cNvSpPr>
            <a:spLocks noGrp="1"/>
          </p:cNvSpPr>
          <p:nvPr>
            <p:ph type="body" idx="1"/>
          </p:nvPr>
        </p:nvSpPr>
        <p:spPr>
          <a:xfrm>
            <a:off x="2057400" y="2057400"/>
            <a:ext cx="50292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6858000" y="6477000"/>
            <a:ext cx="2133600" cy="228600"/>
          </a:xfrm>
          <a:prstGeom prst="rect">
            <a:avLst/>
          </a:prstGeom>
        </p:spPr>
        <p:txBody>
          <a:bodyPr vert="horz" lIns="91440" tIns="45720" rIns="91440" bIns="45720" rtlCol="0" anchor="b" anchorCtr="0">
            <a:normAutofit/>
          </a:bodyPr>
          <a:lstStyle>
            <a:lvl1pPr algn="r" defTabSz="914400" rtl="0" eaLnBrk="1" fontAlgn="auto" latinLnBrk="0" hangingPunct="1">
              <a:spcBef>
                <a:spcPct val="0"/>
              </a:spcBef>
              <a:spcAft>
                <a:spcPts val="0"/>
              </a:spcAft>
              <a:buNone/>
              <a:defRPr sz="1000" kern="1200" spc="0" baseline="0">
                <a:gradFill flip="none" rotWithShape="1">
                  <a:gsLst>
                    <a:gs pos="0">
                      <a:schemeClr val="tx1">
                        <a:alpha val="70000"/>
                      </a:schemeClr>
                    </a:gs>
                    <a:gs pos="50000">
                      <a:schemeClr val="tx1">
                        <a:alpha val="80000"/>
                      </a:schemeClr>
                    </a:gs>
                    <a:gs pos="100000">
                      <a:schemeClr val="tx1">
                        <a:alpha val="90000"/>
                      </a:schemeClr>
                    </a:gs>
                  </a:gsLst>
                  <a:lin ang="0" scaled="0"/>
                  <a:tileRect/>
                </a:gradFill>
                <a:latin typeface="+mn-lt"/>
                <a:ea typeface="+mj-ea"/>
                <a:cs typeface="+mj-cs"/>
              </a:defRPr>
            </a:lvl1pPr>
          </a:lstStyle>
          <a:p>
            <a:pPr>
              <a:defRPr/>
            </a:pPr>
            <a:fld id="{64633F88-52C2-4FDD-BE4E-85AFBC677D71}" type="datetimeFigureOut">
              <a:rPr lang="en-US">
                <a:gradFill flip="none" rotWithShape="1">
                  <a:gsLst>
                    <a:gs pos="0">
                      <a:prstClr val="white">
                        <a:alpha val="70000"/>
                      </a:prstClr>
                    </a:gs>
                    <a:gs pos="50000">
                      <a:prstClr val="white">
                        <a:alpha val="80000"/>
                      </a:prstClr>
                    </a:gs>
                    <a:gs pos="100000">
                      <a:prstClr val="white">
                        <a:alpha val="90000"/>
                      </a:prstClr>
                    </a:gs>
                  </a:gsLst>
                  <a:lin ang="0" scaled="0"/>
                  <a:tileRect/>
                </a:gradFill>
              </a:rPr>
              <a:pPr>
                <a:defRPr/>
              </a:pPr>
              <a:t>3/31/2012</a:t>
            </a:fld>
            <a:endParaRPr lang="en-US">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5" name="Footer Placeholder 4"/>
          <p:cNvSpPr>
            <a:spLocks noGrp="1"/>
          </p:cNvSpPr>
          <p:nvPr>
            <p:ph type="ftr" sz="quarter" idx="3"/>
          </p:nvPr>
        </p:nvSpPr>
        <p:spPr>
          <a:xfrm>
            <a:off x="228600" y="6477000"/>
            <a:ext cx="2895600" cy="228600"/>
          </a:xfrm>
          <a:prstGeom prst="rect">
            <a:avLst/>
          </a:prstGeom>
        </p:spPr>
        <p:txBody>
          <a:bodyPr vert="horz" lIns="91440" tIns="45720" rIns="91440" bIns="45720" rtlCol="0" anchor="b" anchorCtr="0">
            <a:normAutofit/>
          </a:bodyPr>
          <a:lstStyle>
            <a:lvl1pPr algn="l" defTabSz="914400" rtl="0" eaLnBrk="1" fontAlgn="auto" latinLnBrk="0" hangingPunct="1">
              <a:spcBef>
                <a:spcPct val="0"/>
              </a:spcBef>
              <a:spcAft>
                <a:spcPts val="0"/>
              </a:spcAft>
              <a:buNone/>
              <a:defRPr sz="1000" kern="1200" spc="0" baseline="0">
                <a:gradFill flip="none" rotWithShape="1">
                  <a:gsLst>
                    <a:gs pos="0">
                      <a:schemeClr val="tx1">
                        <a:alpha val="70000"/>
                      </a:schemeClr>
                    </a:gs>
                    <a:gs pos="50000">
                      <a:schemeClr val="tx1">
                        <a:alpha val="80000"/>
                      </a:schemeClr>
                    </a:gs>
                    <a:gs pos="100000">
                      <a:schemeClr val="tx1">
                        <a:alpha val="90000"/>
                      </a:schemeClr>
                    </a:gs>
                  </a:gsLst>
                  <a:lin ang="0" scaled="0"/>
                  <a:tileRect/>
                </a:gradFill>
                <a:latin typeface="+mn-lt"/>
                <a:ea typeface="+mj-ea"/>
                <a:cs typeface="+mj-cs"/>
              </a:defRPr>
            </a:lvl1pPr>
          </a:lstStyle>
          <a:p>
            <a:pPr>
              <a:defRPr/>
            </a:pPr>
            <a:endParaRPr lang="en-US">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
        <p:nvSpPr>
          <p:cNvPr id="6" name="Slide Number Placeholder 5"/>
          <p:cNvSpPr>
            <a:spLocks noGrp="1"/>
          </p:cNvSpPr>
          <p:nvPr>
            <p:ph type="sldNum" sz="quarter" idx="4"/>
          </p:nvPr>
        </p:nvSpPr>
        <p:spPr>
          <a:xfrm>
            <a:off x="8458200" y="6248400"/>
            <a:ext cx="533400" cy="228600"/>
          </a:xfrm>
          <a:prstGeom prst="rect">
            <a:avLst/>
          </a:prstGeom>
        </p:spPr>
        <p:txBody>
          <a:bodyPr vert="horz" lIns="91440" tIns="45720" rIns="91440" bIns="45720" rtlCol="0" anchor="b" anchorCtr="0">
            <a:normAutofit/>
          </a:bodyPr>
          <a:lstStyle>
            <a:lvl1pPr algn="r" defTabSz="914400" rtl="0" eaLnBrk="1" fontAlgn="auto" latinLnBrk="0" hangingPunct="1">
              <a:spcBef>
                <a:spcPct val="0"/>
              </a:spcBef>
              <a:spcAft>
                <a:spcPts val="0"/>
              </a:spcAft>
              <a:buNone/>
              <a:defRPr sz="1100" kern="1200" spc="0" baseline="0">
                <a:gradFill flip="none" rotWithShape="1">
                  <a:gsLst>
                    <a:gs pos="0">
                      <a:schemeClr val="tx1">
                        <a:alpha val="70000"/>
                      </a:schemeClr>
                    </a:gs>
                    <a:gs pos="50000">
                      <a:schemeClr val="tx1">
                        <a:alpha val="80000"/>
                      </a:schemeClr>
                    </a:gs>
                    <a:gs pos="100000">
                      <a:schemeClr val="tx1">
                        <a:alpha val="90000"/>
                      </a:schemeClr>
                    </a:gs>
                  </a:gsLst>
                  <a:lin ang="0" scaled="0"/>
                  <a:tileRect/>
                </a:gradFill>
                <a:latin typeface="+mn-lt"/>
                <a:ea typeface="+mj-ea"/>
                <a:cs typeface="+mj-cs"/>
              </a:defRPr>
            </a:lvl1pPr>
          </a:lstStyle>
          <a:p>
            <a:pPr>
              <a:defRPr/>
            </a:pPr>
            <a:fld id="{9D8EBB55-7D7F-41F4-9606-209C5EEFC1D0}" type="slidenum">
              <a:rPr lang="en-US">
                <a:gradFill flip="none" rotWithShape="1">
                  <a:gsLst>
                    <a:gs pos="0">
                      <a:prstClr val="white">
                        <a:alpha val="70000"/>
                      </a:prstClr>
                    </a:gs>
                    <a:gs pos="50000">
                      <a:prstClr val="white">
                        <a:alpha val="80000"/>
                      </a:prstClr>
                    </a:gs>
                    <a:gs pos="100000">
                      <a:prstClr val="white">
                        <a:alpha val="90000"/>
                      </a:prstClr>
                    </a:gs>
                  </a:gsLst>
                  <a:lin ang="0" scaled="0"/>
                  <a:tileRect/>
                </a:gradFill>
              </a:rPr>
              <a:pPr>
                <a:defRPr/>
              </a:pPr>
              <a:t>‹#›</a:t>
            </a:fld>
            <a:endParaRPr lang="en-US">
              <a:gradFill flip="none" rotWithShape="1">
                <a:gsLst>
                  <a:gs pos="0">
                    <a:prstClr val="white">
                      <a:alpha val="70000"/>
                    </a:prstClr>
                  </a:gs>
                  <a:gs pos="50000">
                    <a:prstClr val="white">
                      <a:alpha val="80000"/>
                    </a:prstClr>
                  </a:gs>
                  <a:gs pos="100000">
                    <a:prstClr val="white">
                      <a:alpha val="90000"/>
                    </a:prstClr>
                  </a:gs>
                </a:gsLst>
                <a:lin ang="0" scaled="0"/>
                <a:tileRect/>
              </a:gradFill>
            </a:endParaRPr>
          </a:p>
        </p:txBody>
      </p:sp>
    </p:spTree>
  </p:cSld>
  <p:clrMap bg1="dk1" tx1="lt1" bg2="dk2" tx2="lt2" accent1="accent1" accent2="accent2" accent3="accent3" accent4="accent4" accent5="accent5" accent6="accent6" hlink="hlink" folHlink="folHlink"/>
  <p:sldLayoutIdLst>
    <p:sldLayoutId id="2147484143" r:id="rId1"/>
    <p:sldLayoutId id="2147484144" r:id="rId2"/>
    <p:sldLayoutId id="2147484145" r:id="rId3"/>
    <p:sldLayoutId id="2147484146" r:id="rId4"/>
    <p:sldLayoutId id="2147484147" r:id="rId5"/>
    <p:sldLayoutId id="2147484148" r:id="rId6"/>
    <p:sldLayoutId id="2147484149" r:id="rId7"/>
    <p:sldLayoutId id="2147484150" r:id="rId8"/>
    <p:sldLayoutId id="2147484151" r:id="rId9"/>
    <p:sldLayoutId id="2147484152" r:id="rId10"/>
    <p:sldLayoutId id="2147484153" r:id="rId11"/>
  </p:sldLayoutIdLst>
  <p:txStyles>
    <p:titleStyle>
      <a:lvl1pPr algn="ctr" rtl="0" eaLnBrk="0" fontAlgn="base" hangingPunct="0">
        <a:spcBef>
          <a:spcPct val="0"/>
        </a:spcBef>
        <a:spcAft>
          <a:spcPct val="0"/>
        </a:spcAft>
        <a:defRPr sz="4400" kern="1200">
          <a:gradFill flip="none" rotWithShape="1">
            <a:gsLst>
              <a:gs pos="0">
                <a:schemeClr val="tx1">
                  <a:alpha val="70000"/>
                </a:schemeClr>
              </a:gs>
              <a:gs pos="50000">
                <a:schemeClr val="tx1">
                  <a:alpha val="80000"/>
                </a:schemeClr>
              </a:gs>
              <a:gs pos="100000">
                <a:schemeClr val="tx1">
                  <a:alpha val="90000"/>
                </a:schemeClr>
              </a:gs>
            </a:gsLst>
            <a:lin ang="0" scaled="0"/>
            <a:tileRect/>
          </a:gradFill>
          <a:latin typeface="+mj-lt"/>
          <a:ea typeface="+mj-ea"/>
          <a:cs typeface="+mj-cs"/>
        </a:defRPr>
      </a:lvl1pPr>
      <a:lvl2pPr algn="ctr" rtl="0" eaLnBrk="0" fontAlgn="base" hangingPunct="0">
        <a:spcBef>
          <a:spcPct val="0"/>
        </a:spcBef>
        <a:spcAft>
          <a:spcPct val="0"/>
        </a:spcAft>
        <a:defRPr sz="4400">
          <a:solidFill>
            <a:schemeClr val="tx1"/>
          </a:solidFill>
          <a:latin typeface="Corbel" pitchFamily="34" charset="0"/>
        </a:defRPr>
      </a:lvl2pPr>
      <a:lvl3pPr algn="ctr" rtl="0" eaLnBrk="0" fontAlgn="base" hangingPunct="0">
        <a:spcBef>
          <a:spcPct val="0"/>
        </a:spcBef>
        <a:spcAft>
          <a:spcPct val="0"/>
        </a:spcAft>
        <a:defRPr sz="4400">
          <a:solidFill>
            <a:schemeClr val="tx1"/>
          </a:solidFill>
          <a:latin typeface="Corbel" pitchFamily="34" charset="0"/>
        </a:defRPr>
      </a:lvl3pPr>
      <a:lvl4pPr algn="ctr" rtl="0" eaLnBrk="0" fontAlgn="base" hangingPunct="0">
        <a:spcBef>
          <a:spcPct val="0"/>
        </a:spcBef>
        <a:spcAft>
          <a:spcPct val="0"/>
        </a:spcAft>
        <a:defRPr sz="4400">
          <a:solidFill>
            <a:schemeClr val="tx1"/>
          </a:solidFill>
          <a:latin typeface="Corbel" pitchFamily="34" charset="0"/>
        </a:defRPr>
      </a:lvl4pPr>
      <a:lvl5pPr algn="ctr" rtl="0" eaLnBrk="0" fontAlgn="base" hangingPunct="0">
        <a:spcBef>
          <a:spcPct val="0"/>
        </a:spcBef>
        <a:spcAft>
          <a:spcPct val="0"/>
        </a:spcAft>
        <a:defRPr sz="4400">
          <a:solidFill>
            <a:schemeClr val="tx1"/>
          </a:solidFill>
          <a:latin typeface="Corbel" pitchFamily="34" charset="0"/>
        </a:defRPr>
      </a:lvl5pPr>
      <a:lvl6pPr marL="457200" algn="ctr" rtl="0" fontAlgn="base">
        <a:spcBef>
          <a:spcPct val="0"/>
        </a:spcBef>
        <a:spcAft>
          <a:spcPct val="0"/>
        </a:spcAft>
        <a:defRPr sz="4400">
          <a:solidFill>
            <a:schemeClr val="tx1"/>
          </a:solidFill>
          <a:latin typeface="Corbel" pitchFamily="34" charset="0"/>
        </a:defRPr>
      </a:lvl6pPr>
      <a:lvl7pPr marL="914400" algn="ctr" rtl="0" fontAlgn="base">
        <a:spcBef>
          <a:spcPct val="0"/>
        </a:spcBef>
        <a:spcAft>
          <a:spcPct val="0"/>
        </a:spcAft>
        <a:defRPr sz="4400">
          <a:solidFill>
            <a:schemeClr val="tx1"/>
          </a:solidFill>
          <a:latin typeface="Corbel" pitchFamily="34" charset="0"/>
        </a:defRPr>
      </a:lvl7pPr>
      <a:lvl8pPr marL="1371600" algn="ctr" rtl="0" fontAlgn="base">
        <a:spcBef>
          <a:spcPct val="0"/>
        </a:spcBef>
        <a:spcAft>
          <a:spcPct val="0"/>
        </a:spcAft>
        <a:defRPr sz="4400">
          <a:solidFill>
            <a:schemeClr val="tx1"/>
          </a:solidFill>
          <a:latin typeface="Corbel" pitchFamily="34" charset="0"/>
        </a:defRPr>
      </a:lvl8pPr>
      <a:lvl9pPr marL="1828800" algn="ctr" rtl="0" fontAlgn="base">
        <a:spcBef>
          <a:spcPct val="0"/>
        </a:spcBef>
        <a:spcAft>
          <a:spcPct val="0"/>
        </a:spcAft>
        <a:defRPr sz="4400">
          <a:solidFill>
            <a:schemeClr val="tx1"/>
          </a:solidFill>
          <a:latin typeface="Corbel" pitchFamily="34" charset="0"/>
        </a:defRPr>
      </a:lvl9pPr>
    </p:titleStyle>
    <p:bodyStyle>
      <a:lvl1pPr marL="342900" indent="-342900" algn="l" rtl="0" eaLnBrk="0" fontAlgn="base" hangingPunct="0">
        <a:spcBef>
          <a:spcPts val="1500"/>
        </a:spcBef>
        <a:spcAft>
          <a:spcPct val="0"/>
        </a:spcAft>
        <a:buBlip>
          <a:blip r:embed="rId14"/>
        </a:buBlip>
        <a:defRPr sz="20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1pPr>
      <a:lvl2pPr marL="742950" indent="-285750" algn="l" rtl="0" eaLnBrk="0" fontAlgn="base" hangingPunct="0">
        <a:spcBef>
          <a:spcPts val="1500"/>
        </a:spcBef>
        <a:spcAft>
          <a:spcPct val="0"/>
        </a:spcAft>
        <a:buBlip>
          <a:blip r:embed="rId15"/>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2pPr>
      <a:lvl3pPr marL="1143000" indent="-228600" algn="l" rtl="0" eaLnBrk="0" fontAlgn="base" hangingPunct="0">
        <a:spcBef>
          <a:spcPts val="1500"/>
        </a:spcBef>
        <a:spcAft>
          <a:spcPct val="0"/>
        </a:spcAft>
        <a:buBlip>
          <a:blip r:embed="rId14"/>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3pPr>
      <a:lvl4pPr marL="1600200" indent="-228600" algn="l" rtl="0" eaLnBrk="0" fontAlgn="base" hangingPunct="0">
        <a:spcBef>
          <a:spcPts val="1500"/>
        </a:spcBef>
        <a:spcAft>
          <a:spcPct val="0"/>
        </a:spcAft>
        <a:buBlip>
          <a:blip r:embed="rId15"/>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4pPr>
      <a:lvl5pPr marL="2057400" indent="-228600" algn="l" rtl="0" eaLnBrk="0" fontAlgn="base" hangingPunct="0">
        <a:spcBef>
          <a:spcPts val="1500"/>
        </a:spcBef>
        <a:spcAft>
          <a:spcPct val="0"/>
        </a:spcAft>
        <a:buBlip>
          <a:blip r:embed="rId14"/>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5pPr>
      <a:lvl6pPr marL="2514600" indent="-228600" algn="l" defTabSz="914400" rtl="0" eaLnBrk="1" latinLnBrk="0" hangingPunct="1">
        <a:spcBef>
          <a:spcPts val="1500"/>
        </a:spcBef>
        <a:buFontTx/>
        <a:buBlip>
          <a:blip r:embed="rId14"/>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6pPr>
      <a:lvl7pPr marL="2971800" indent="-228600" algn="l" defTabSz="914400" rtl="0" eaLnBrk="1" latinLnBrk="0" hangingPunct="1">
        <a:spcBef>
          <a:spcPts val="1500"/>
        </a:spcBef>
        <a:buFontTx/>
        <a:buBlip>
          <a:blip r:embed="rId14"/>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7pPr>
      <a:lvl8pPr marL="3429000" indent="-228600" algn="l" defTabSz="914400" rtl="0" eaLnBrk="1" latinLnBrk="0" hangingPunct="1">
        <a:spcBef>
          <a:spcPts val="1500"/>
        </a:spcBef>
        <a:buFontTx/>
        <a:buBlip>
          <a:blip r:embed="rId14"/>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8pPr>
      <a:lvl9pPr marL="3886200" indent="-228600" algn="l" defTabSz="914400" rtl="0" eaLnBrk="1" latinLnBrk="0" hangingPunct="1">
        <a:spcBef>
          <a:spcPts val="1500"/>
        </a:spcBef>
        <a:buFontTx/>
        <a:buBlip>
          <a:blip r:embed="rId14"/>
        </a:buBlip>
        <a:defRPr sz="1600" kern="1200">
          <a:gradFill>
            <a:gsLst>
              <a:gs pos="0">
                <a:schemeClr val="tx1">
                  <a:alpha val="70000"/>
                </a:schemeClr>
              </a:gs>
              <a:gs pos="50000">
                <a:schemeClr val="tx1">
                  <a:alpha val="80000"/>
                </a:schemeClr>
              </a:gs>
              <a:gs pos="100000">
                <a:schemeClr val="tx1">
                  <a:alpha val="90000"/>
                </a:schemeClr>
              </a:gs>
            </a:gsLst>
            <a:lin ang="0" scaled="0"/>
          </a:gra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pPr>
            <a:endParaRPr lang="en-US">
              <a:solidFill>
                <a:prstClr val="white"/>
              </a:solidFill>
            </a:endParaRPr>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pPr>
            <a:endParaRPr lang="en-US">
              <a:solidFill>
                <a:prstClr val="white"/>
              </a:solidFill>
            </a:endParaRPr>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pPr fontAlgn="auto">
              <a:spcBef>
                <a:spcPts val="0"/>
              </a:spcBef>
              <a:spcAft>
                <a:spcPts val="0"/>
              </a:spcAft>
            </a:pPr>
            <a:fld id="{76258838-CEAC-4442-AE9E-2E77846B0B2C}" type="datetimeFigureOut">
              <a:rPr lang="id-ID" smtClean="0">
                <a:solidFill>
                  <a:srgbClr val="E3DED1">
                    <a:shade val="50000"/>
                  </a:srgbClr>
                </a:solidFill>
                <a:latin typeface="Verdana"/>
              </a:rPr>
              <a:pPr fontAlgn="auto">
                <a:spcBef>
                  <a:spcPts val="0"/>
                </a:spcBef>
                <a:spcAft>
                  <a:spcPts val="0"/>
                </a:spcAft>
              </a:pPr>
              <a:t>31/03/2012</a:t>
            </a:fld>
            <a:endParaRPr lang="id-ID">
              <a:solidFill>
                <a:srgbClr val="E3DED1">
                  <a:shade val="50000"/>
                </a:srgbClr>
              </a:solidFill>
              <a:latin typeface="Verdana"/>
            </a:endParaRPr>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pPr fontAlgn="auto">
              <a:spcBef>
                <a:spcPts val="0"/>
              </a:spcBef>
              <a:spcAft>
                <a:spcPts val="0"/>
              </a:spcAft>
            </a:pPr>
            <a:endParaRPr lang="id-ID">
              <a:solidFill>
                <a:srgbClr val="E3DED1">
                  <a:shade val="50000"/>
                </a:srgbClr>
              </a:solidFill>
              <a:latin typeface="Verdana"/>
            </a:endParaRPr>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pPr fontAlgn="auto">
              <a:spcBef>
                <a:spcPts val="0"/>
              </a:spcBef>
              <a:spcAft>
                <a:spcPts val="0"/>
              </a:spcAft>
            </a:pPr>
            <a:fld id="{BEAA8506-312C-4E9E-9981-BC3641BD0E62}" type="slidenum">
              <a:rPr lang="id-ID" smtClean="0">
                <a:solidFill>
                  <a:srgbClr val="E3DED1">
                    <a:shade val="50000"/>
                  </a:srgbClr>
                </a:solidFill>
                <a:latin typeface="Verdana"/>
              </a:rPr>
              <a:pPr fontAlgn="auto">
                <a:spcBef>
                  <a:spcPts val="0"/>
                </a:spcBef>
                <a:spcAft>
                  <a:spcPts val="0"/>
                </a:spcAft>
              </a:pPr>
              <a:t>‹#›</a:t>
            </a:fld>
            <a:endParaRPr lang="id-ID">
              <a:solidFill>
                <a:srgbClr val="E3DED1">
                  <a:shade val="50000"/>
                </a:srgbClr>
              </a:solidFill>
              <a:latin typeface="Verdana"/>
            </a:endParaRPr>
          </a:p>
        </p:txBody>
      </p:sp>
    </p:spTree>
  </p:cSld>
  <p:clrMap bg1="lt1" tx1="dk1" bg2="lt2" tx2="dk2" accent1="accent1" accent2="accent2" accent3="accent3" accent4="accent4" accent5="accent5" accent6="accent6" hlink="hlink" folHlink="folHlink"/>
  <p:sldLayoutIdLst>
    <p:sldLayoutId id="2147484155" r:id="rId1"/>
    <p:sldLayoutId id="2147484156" r:id="rId2"/>
    <p:sldLayoutId id="2147484157" r:id="rId3"/>
    <p:sldLayoutId id="2147484158" r:id="rId4"/>
    <p:sldLayoutId id="2147484159" r:id="rId5"/>
    <p:sldLayoutId id="2147484160" r:id="rId6"/>
    <p:sldLayoutId id="2147484161" r:id="rId7"/>
    <p:sldLayoutId id="2147484162" r:id="rId8"/>
    <p:sldLayoutId id="2147484163" r:id="rId9"/>
    <p:sldLayoutId id="2147484164" r:id="rId10"/>
    <p:sldLayoutId id="2147484165"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id-ID"/>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621E2109-174F-48CE-BD9A-6F7AE1F843B6}" type="datetimeFigureOut">
              <a:rPr lang="id-ID" smtClean="0">
                <a:solidFill>
                  <a:prstClr val="black">
                    <a:tint val="75000"/>
                  </a:prstClr>
                </a:solidFill>
                <a:latin typeface="Calibri"/>
              </a:rPr>
              <a:pPr fontAlgn="auto">
                <a:spcBef>
                  <a:spcPts val="0"/>
                </a:spcBef>
                <a:spcAft>
                  <a:spcPts val="0"/>
                </a:spcAft>
              </a:pPr>
              <a:t>31/03/2012</a:t>
            </a:fld>
            <a:endParaRPr lang="id-ID">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id-ID">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3FD6DA04-9F84-4AF0-91E5-3722C3280037}" type="slidenum">
              <a:rPr lang="id-ID" smtClean="0">
                <a:solidFill>
                  <a:prstClr val="black">
                    <a:tint val="75000"/>
                  </a:prstClr>
                </a:solidFill>
                <a:latin typeface="Calibri"/>
              </a:rPr>
              <a:pPr fontAlgn="auto">
                <a:spcBef>
                  <a:spcPts val="0"/>
                </a:spcBef>
                <a:spcAft>
                  <a:spcPts val="0"/>
                </a:spcAft>
              </a:pPr>
              <a:t>‹#›</a:t>
            </a:fld>
            <a:endParaRPr lang="id-ID">
              <a:solidFill>
                <a:prstClr val="black">
                  <a:tint val="75000"/>
                </a:prstClr>
              </a:solidFill>
              <a:latin typeface="Calibri"/>
            </a:endParaRPr>
          </a:p>
        </p:txBody>
      </p:sp>
    </p:spTree>
  </p:cSld>
  <p:clrMap bg1="lt1" tx1="dk1" bg2="lt2" tx2="dk2" accent1="accent1" accent2="accent2" accent3="accent3" accent4="accent4" accent5="accent5" accent6="accent6" hlink="hlink" folHlink="folHlink"/>
  <p:sldLayoutIdLst>
    <p:sldLayoutId id="2147484167" r:id="rId1"/>
    <p:sldLayoutId id="2147484168" r:id="rId2"/>
    <p:sldLayoutId id="2147484169" r:id="rId3"/>
    <p:sldLayoutId id="2147484170" r:id="rId4"/>
    <p:sldLayoutId id="2147484171" r:id="rId5"/>
    <p:sldLayoutId id="2147484172" r:id="rId6"/>
    <p:sldLayoutId id="2147484173" r:id="rId7"/>
    <p:sldLayoutId id="2147484174" r:id="rId8"/>
    <p:sldLayoutId id="2147484175" r:id="rId9"/>
    <p:sldLayoutId id="2147484176" r:id="rId10"/>
    <p:sldLayoutId id="214748417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gif"/><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6.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6.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2.jpeg"/><Relationship Id="rId7" Type="http://schemas.openxmlformats.org/officeDocument/2006/relationships/image" Target="../media/image25.jpeg"/><Relationship Id="rId2" Type="http://schemas.openxmlformats.org/officeDocument/2006/relationships/notesSlide" Target="../notesSlides/notesSlide5.xml"/><Relationship Id="rId1" Type="http://schemas.openxmlformats.org/officeDocument/2006/relationships/slideLayout" Target="../slideLayouts/slideLayout26.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8.jpeg"/><Relationship Id="rId9" Type="http://schemas.openxmlformats.org/officeDocument/2006/relationships/image" Target="../media/image27.jpeg"/></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6.xml"/><Relationship Id="rId4" Type="http://schemas.openxmlformats.org/officeDocument/2006/relationships/image" Target="../media/image28.jpeg"/></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1.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57.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57.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57.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8.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00"/>
            </a:gs>
            <a:gs pos="20000">
              <a:srgbClr val="000040"/>
            </a:gs>
            <a:gs pos="50000">
              <a:srgbClr val="400040"/>
            </a:gs>
            <a:gs pos="75000">
              <a:srgbClr val="8F0040"/>
            </a:gs>
            <a:gs pos="89999">
              <a:srgbClr val="F27300"/>
            </a:gs>
            <a:gs pos="100000">
              <a:srgbClr val="FFBF00"/>
            </a:gs>
          </a:gsLst>
          <a:lin ang="5400000"/>
        </a:gradFill>
        <a:effectLst/>
      </p:bgPr>
    </p:bg>
    <p:spTree>
      <p:nvGrpSpPr>
        <p:cNvPr id="1" name=""/>
        <p:cNvGrpSpPr/>
        <p:nvPr/>
      </p:nvGrpSpPr>
      <p:grpSpPr>
        <a:xfrm>
          <a:off x="0" y="0"/>
          <a:ext cx="0" cy="0"/>
          <a:chOff x="0" y="0"/>
          <a:chExt cx="0" cy="0"/>
        </a:xfrm>
      </p:grpSpPr>
      <p:sp>
        <p:nvSpPr>
          <p:cNvPr id="35841" name="Rectangle 1"/>
          <p:cNvSpPr>
            <a:spLocks noChangeArrowheads="1"/>
          </p:cNvSpPr>
          <p:nvPr/>
        </p:nvSpPr>
        <p:spPr bwMode="auto">
          <a:xfrm>
            <a:off x="623668" y="-152400"/>
            <a:ext cx="7848600" cy="2154436"/>
          </a:xfrm>
          <a:prstGeom prst="rect">
            <a:avLst/>
          </a:prstGeom>
          <a:noFill/>
          <a:ln w="9525">
            <a:noFill/>
            <a:miter lim="800000"/>
            <a:headEnd/>
            <a:tailEnd/>
          </a:ln>
          <a:effectLst/>
        </p:spPr>
        <p:txBody>
          <a:bodyPr anchor="ctr">
            <a:spAutoFit/>
            <a:scene3d>
              <a:camera prst="orthographicFront"/>
              <a:lightRig rig="threePt" dir="t"/>
            </a:scene3d>
            <a:sp3d extrusionH="57150">
              <a:bevelT w="38100" h="38100" prst="angle"/>
            </a:sp3d>
          </a:bodyPr>
          <a:lstStyle/>
          <a:p>
            <a:pPr algn="r" eaLnBrk="0" hangingPunct="0">
              <a:defRPr/>
            </a:pPr>
            <a:r>
              <a:rPr lang="en-US" sz="2000" b="1" dirty="0" smtClean="0">
                <a:latin typeface="Footlight MT Light" pitchFamily="18" charset="0"/>
                <a:ea typeface="Calibri" pitchFamily="34" charset="0"/>
                <a:cs typeface="Times New Roman" pitchFamily="18" charset="0"/>
              </a:rPr>
              <a:t>(April 2012) </a:t>
            </a:r>
            <a:r>
              <a:rPr lang="en-US" sz="8000" b="1" dirty="0">
                <a:solidFill>
                  <a:srgbClr val="FFFF00"/>
                </a:solidFill>
                <a:latin typeface="Footlight MT Light" pitchFamily="18" charset="0"/>
                <a:ea typeface="Calibri" pitchFamily="34" charset="0"/>
                <a:cs typeface="Times New Roman" pitchFamily="18" charset="0"/>
              </a:rPr>
              <a:t>IN</a:t>
            </a:r>
            <a:r>
              <a:rPr lang="en-US" sz="5400" b="1" dirty="0">
                <a:solidFill>
                  <a:srgbClr val="FFFF00"/>
                </a:solidFill>
                <a:latin typeface="Footlight MT Light" pitchFamily="18" charset="0"/>
                <a:ea typeface="Calibri" pitchFamily="34" charset="0"/>
                <a:cs typeface="Times New Roman" pitchFamily="18" charset="0"/>
              </a:rPr>
              <a:t>SIDE</a:t>
            </a:r>
            <a:r>
              <a:rPr lang="en-US" sz="2600" b="1" dirty="0">
                <a:solidFill>
                  <a:srgbClr val="FFFF00"/>
                </a:solidFill>
                <a:latin typeface="Footlight MT Light" pitchFamily="18" charset="0"/>
                <a:ea typeface="Calibri" pitchFamily="34" charset="0"/>
                <a:cs typeface="Times New Roman" pitchFamily="18" charset="0"/>
              </a:rPr>
              <a:t> </a:t>
            </a:r>
          </a:p>
          <a:p>
            <a:pPr algn="r" eaLnBrk="0" hangingPunct="0">
              <a:defRPr/>
            </a:pPr>
            <a:r>
              <a:rPr lang="en-US" sz="2800" b="1" dirty="0">
                <a:solidFill>
                  <a:srgbClr val="FFFF00"/>
                </a:solidFill>
                <a:latin typeface="Footlight MT Light" pitchFamily="18" charset="0"/>
                <a:ea typeface="Calibri" pitchFamily="34" charset="0"/>
                <a:cs typeface="Times New Roman" pitchFamily="18" charset="0"/>
              </a:rPr>
              <a:t>The Cambridge Condominium</a:t>
            </a:r>
          </a:p>
          <a:p>
            <a:pPr algn="r" eaLnBrk="0" hangingPunct="0">
              <a:defRPr/>
            </a:pPr>
            <a:r>
              <a:rPr lang="en-US" sz="2600" b="1" dirty="0">
                <a:solidFill>
                  <a:srgbClr val="FFFF00"/>
                </a:solidFill>
                <a:latin typeface="Footlight MT Light" pitchFamily="18" charset="0"/>
                <a:ea typeface="Calibri" pitchFamily="34" charset="0"/>
                <a:cs typeface="Times New Roman" pitchFamily="18" charset="0"/>
              </a:rPr>
              <a:t> </a:t>
            </a:r>
            <a:endParaRPr lang="id-ID" dirty="0">
              <a:solidFill>
                <a:srgbClr val="FFFF00"/>
              </a:solidFill>
              <a:latin typeface="Arial" pitchFamily="34" charset="0"/>
            </a:endParaRPr>
          </a:p>
        </p:txBody>
      </p:sp>
      <p:cxnSp>
        <p:nvCxnSpPr>
          <p:cNvPr id="12" name="Straight Connector 11"/>
          <p:cNvCxnSpPr/>
          <p:nvPr/>
        </p:nvCxnSpPr>
        <p:spPr>
          <a:xfrm rot="10800000">
            <a:off x="609600" y="1068050"/>
            <a:ext cx="7772400" cy="0"/>
          </a:xfrm>
          <a:prstGeom prst="line">
            <a:avLst/>
          </a:prstGeom>
        </p:spPr>
        <p:style>
          <a:lnRef idx="2">
            <a:schemeClr val="accent1"/>
          </a:lnRef>
          <a:fillRef idx="0">
            <a:schemeClr val="accent1"/>
          </a:fillRef>
          <a:effectRef idx="1">
            <a:schemeClr val="accent1"/>
          </a:effectRef>
          <a:fontRef idx="minor">
            <a:schemeClr val="tx1"/>
          </a:fontRef>
        </p:style>
      </p:cxnSp>
      <p:sp>
        <p:nvSpPr>
          <p:cNvPr id="9" name="TextBox 13"/>
          <p:cNvSpPr txBox="1">
            <a:spLocks noChangeArrowheads="1"/>
          </p:cNvSpPr>
          <p:nvPr/>
        </p:nvSpPr>
        <p:spPr bwMode="auto">
          <a:xfrm>
            <a:off x="333702" y="1371600"/>
            <a:ext cx="8458200" cy="5170646"/>
          </a:xfrm>
          <a:prstGeom prst="rect">
            <a:avLst/>
          </a:prstGeom>
          <a:noFill/>
          <a:ln w="9525">
            <a:noFill/>
            <a:miter lim="800000"/>
            <a:headEnd/>
            <a:tailEnd/>
          </a:ln>
        </p:spPr>
        <p:txBody>
          <a:bodyPr wrap="square">
            <a:spAutoFit/>
          </a:bodyPr>
          <a:lstStyle/>
          <a:p>
            <a:pPr>
              <a:defRPr/>
            </a:pPr>
            <a:r>
              <a:rPr lang="en-US" sz="2400" u="sng" dirty="0" err="1">
                <a:latin typeface="Brush Script Std" pitchFamily="50" charset="0"/>
              </a:rPr>
              <a:t>Pesan</a:t>
            </a:r>
            <a:r>
              <a:rPr lang="en-US" sz="2400" u="sng" dirty="0">
                <a:latin typeface="Brush Script Std" pitchFamily="50" charset="0"/>
              </a:rPr>
              <a:t> dari GM </a:t>
            </a:r>
            <a:r>
              <a:rPr lang="en-US" sz="2400" u="sng" dirty="0" smtClean="0">
                <a:latin typeface="Brush Script Std" pitchFamily="50" charset="0"/>
              </a:rPr>
              <a:t>.</a:t>
            </a:r>
          </a:p>
          <a:p>
            <a:pPr>
              <a:defRPr/>
            </a:pPr>
            <a:endParaRPr lang="en-US" sz="600" dirty="0" smtClean="0"/>
          </a:p>
          <a:p>
            <a:pPr>
              <a:defRPr/>
            </a:pPr>
            <a:r>
              <a:rPr lang="en-US" sz="2000" b="1" dirty="0" smtClean="0">
                <a:latin typeface="Times New Roman" pitchFamily="18" charset="0"/>
                <a:cs typeface="Times New Roman" pitchFamily="18" charset="0"/>
              </a:rPr>
              <a:t>Resident yang </a:t>
            </a:r>
            <a:r>
              <a:rPr lang="en-US" sz="2000" b="1" dirty="0" err="1" smtClean="0">
                <a:latin typeface="Times New Roman" pitchFamily="18" charset="0"/>
                <a:cs typeface="Times New Roman" pitchFamily="18" charset="0"/>
              </a:rPr>
              <a:t>Terhormat</a:t>
            </a:r>
            <a:r>
              <a:rPr lang="en-US" sz="2000" b="1" dirty="0" smtClean="0">
                <a:latin typeface="Times New Roman" pitchFamily="18" charset="0"/>
                <a:cs typeface="Times New Roman" pitchFamily="18" charset="0"/>
              </a:rPr>
              <a:t>,</a:t>
            </a:r>
          </a:p>
          <a:p>
            <a:pPr>
              <a:defRPr/>
            </a:pPr>
            <a:endParaRPr lang="en-US" sz="400" b="1" dirty="0" smtClean="0">
              <a:latin typeface="Times New Roman" pitchFamily="18" charset="0"/>
              <a:cs typeface="Times New Roman" pitchFamily="18" charset="0"/>
            </a:endParaRPr>
          </a:p>
          <a:p>
            <a:pPr>
              <a:defRPr/>
            </a:pPr>
            <a:r>
              <a:rPr lang="en-US" sz="2000" b="1" dirty="0" err="1" smtClean="0">
                <a:latin typeface="Times New Roman" pitchFamily="18" charset="0"/>
                <a:cs typeface="Times New Roman" pitchFamily="18" charset="0"/>
              </a:rPr>
              <a:t>Untuk</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kemudahan</a:t>
            </a:r>
            <a:r>
              <a:rPr lang="en-US" sz="2000" b="1" dirty="0" smtClean="0">
                <a:latin typeface="Times New Roman" pitchFamily="18" charset="0"/>
                <a:cs typeface="Times New Roman" pitchFamily="18" charset="0"/>
              </a:rPr>
              <a:t> PEMBAYARAN </a:t>
            </a:r>
            <a:r>
              <a:rPr lang="en-US" sz="2000" b="1" dirty="0" err="1" smtClean="0">
                <a:latin typeface="Times New Roman" pitchFamily="18" charset="0"/>
                <a:cs typeface="Times New Roman" pitchFamily="18" charset="0"/>
              </a:rPr>
              <a:t>bagi</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kita</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semua</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Khusus</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untuk</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pembayaran</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biaya</a:t>
            </a:r>
            <a:r>
              <a:rPr lang="en-US" sz="2000" b="1" dirty="0" smtClean="0">
                <a:latin typeface="Times New Roman" pitchFamily="18" charset="0"/>
                <a:cs typeface="Times New Roman" pitchFamily="18" charset="0"/>
              </a:rPr>
              <a:t> RUTIN </a:t>
            </a:r>
            <a:r>
              <a:rPr lang="en-US" sz="2000" b="1" dirty="0" err="1" smtClean="0">
                <a:latin typeface="Times New Roman" pitchFamily="18" charset="0"/>
                <a:cs typeface="Times New Roman" pitchFamily="18" charset="0"/>
              </a:rPr>
              <a:t>seperti</a:t>
            </a:r>
            <a:r>
              <a:rPr lang="en-US" sz="2000" b="1" dirty="0" smtClean="0">
                <a:latin typeface="Times New Roman" pitchFamily="18" charset="0"/>
                <a:cs typeface="Times New Roman" pitchFamily="18" charset="0"/>
              </a:rPr>
              <a:t>: </a:t>
            </a:r>
            <a:r>
              <a:rPr lang="en-US" sz="2000" b="1" dirty="0" smtClean="0">
                <a:latin typeface="Times New Roman" pitchFamily="18" charset="0"/>
                <a:cs typeface="Times New Roman" pitchFamily="18" charset="0"/>
              </a:rPr>
              <a:t>Maintenance Fee, </a:t>
            </a:r>
            <a:r>
              <a:rPr lang="en-US" sz="2000" b="1" dirty="0" err="1" smtClean="0">
                <a:latin typeface="Times New Roman" pitchFamily="18" charset="0"/>
                <a:cs typeface="Times New Roman" pitchFamily="18" charset="0"/>
              </a:rPr>
              <a:t>Listrik</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dan</a:t>
            </a:r>
            <a:r>
              <a:rPr lang="en-US" sz="2000" b="1" dirty="0" smtClean="0">
                <a:latin typeface="Times New Roman" pitchFamily="18" charset="0"/>
                <a:cs typeface="Times New Roman" pitchFamily="18" charset="0"/>
              </a:rPr>
              <a:t> Air, </a:t>
            </a:r>
            <a:r>
              <a:rPr lang="en-US" sz="2000" b="1" dirty="0" err="1" smtClean="0">
                <a:latin typeface="Times New Roman" pitchFamily="18" charset="0"/>
                <a:cs typeface="Times New Roman" pitchFamily="18" charset="0"/>
              </a:rPr>
              <a:t>mohon</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untuk</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dibayar</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dengan</a:t>
            </a:r>
            <a:r>
              <a:rPr lang="en-US" sz="2000" b="1" dirty="0" smtClean="0">
                <a:latin typeface="Times New Roman" pitchFamily="18" charset="0"/>
                <a:cs typeface="Times New Roman" pitchFamily="18" charset="0"/>
              </a:rPr>
              <a:t> </a:t>
            </a:r>
            <a:r>
              <a:rPr lang="en-US" sz="2400" b="1" dirty="0" smtClean="0">
                <a:solidFill>
                  <a:srgbClr val="FFFF99"/>
                </a:solidFill>
                <a:latin typeface="Times New Roman" pitchFamily="18" charset="0"/>
                <a:cs typeface="Times New Roman" pitchFamily="18" charset="0"/>
              </a:rPr>
              <a:t>Non </a:t>
            </a:r>
            <a:r>
              <a:rPr lang="en-US" sz="2400" b="1" dirty="0" err="1" smtClean="0">
                <a:solidFill>
                  <a:srgbClr val="FFFF99"/>
                </a:solidFill>
                <a:latin typeface="Times New Roman" pitchFamily="18" charset="0"/>
                <a:cs typeface="Times New Roman" pitchFamily="18" charset="0"/>
              </a:rPr>
              <a:t>Tunai</a:t>
            </a:r>
            <a:r>
              <a:rPr lang="en-US" sz="2400" b="1" dirty="0" smtClean="0">
                <a:solidFill>
                  <a:srgbClr val="FFFF99"/>
                </a:solidFill>
                <a:latin typeface="Times New Roman" pitchFamily="18" charset="0"/>
                <a:cs typeface="Times New Roman" pitchFamily="18" charset="0"/>
              </a:rPr>
              <a:t>.</a:t>
            </a:r>
          </a:p>
          <a:p>
            <a:pPr>
              <a:defRPr/>
            </a:pPr>
            <a:r>
              <a:rPr lang="en-US" sz="2000" b="1" i="1" dirty="0" err="1" smtClean="0">
                <a:latin typeface="Times New Roman" pitchFamily="18" charset="0"/>
                <a:cs typeface="Times New Roman" pitchFamily="18" charset="0"/>
              </a:rPr>
              <a:t>Salinan</a:t>
            </a:r>
            <a:r>
              <a:rPr lang="en-US" sz="2000" b="1" i="1" dirty="0" smtClean="0">
                <a:latin typeface="Times New Roman" pitchFamily="18" charset="0"/>
                <a:cs typeface="Times New Roman" pitchFamily="18" charset="0"/>
              </a:rPr>
              <a:t> </a:t>
            </a:r>
            <a:r>
              <a:rPr lang="en-US" sz="2000" b="1" i="1" dirty="0" err="1" smtClean="0">
                <a:latin typeface="Times New Roman" pitchFamily="18" charset="0"/>
                <a:cs typeface="Times New Roman" pitchFamily="18" charset="0"/>
              </a:rPr>
              <a:t>B</a:t>
            </a:r>
            <a:r>
              <a:rPr lang="en-US" sz="2000" b="1" i="1" dirty="0" err="1" smtClean="0">
                <a:latin typeface="Times New Roman" pitchFamily="18" charset="0"/>
                <a:cs typeface="Times New Roman" pitchFamily="18" charset="0"/>
              </a:rPr>
              <a:t>ukti</a:t>
            </a:r>
            <a:r>
              <a:rPr lang="en-US" sz="2000" b="1" i="1" dirty="0" smtClean="0">
                <a:latin typeface="Times New Roman" pitchFamily="18" charset="0"/>
                <a:cs typeface="Times New Roman" pitchFamily="18" charset="0"/>
              </a:rPr>
              <a:t> </a:t>
            </a:r>
            <a:r>
              <a:rPr lang="en-US" sz="2000" b="1" i="1" dirty="0" err="1" smtClean="0">
                <a:latin typeface="Times New Roman" pitchFamily="18" charset="0"/>
                <a:cs typeface="Times New Roman" pitchFamily="18" charset="0"/>
              </a:rPr>
              <a:t>Pembayarannya</a:t>
            </a:r>
            <a:r>
              <a:rPr lang="en-US" sz="2000" b="1" i="1" dirty="0" smtClean="0">
                <a:latin typeface="Times New Roman" pitchFamily="18" charset="0"/>
                <a:cs typeface="Times New Roman" pitchFamily="18" charset="0"/>
              </a:rPr>
              <a:t> </a:t>
            </a:r>
            <a:r>
              <a:rPr lang="en-US" sz="2000" b="1" i="1" dirty="0" err="1" smtClean="0">
                <a:latin typeface="Times New Roman" pitchFamily="18" charset="0"/>
                <a:cs typeface="Times New Roman" pitchFamily="18" charset="0"/>
              </a:rPr>
              <a:t>diserahkan</a:t>
            </a:r>
            <a:r>
              <a:rPr lang="en-US" sz="2000" b="1" i="1" dirty="0" smtClean="0">
                <a:latin typeface="Times New Roman" pitchFamily="18" charset="0"/>
                <a:cs typeface="Times New Roman" pitchFamily="18" charset="0"/>
              </a:rPr>
              <a:t> </a:t>
            </a:r>
            <a:r>
              <a:rPr lang="en-US" sz="2000" b="1" i="1" dirty="0" err="1" smtClean="0">
                <a:latin typeface="Times New Roman" pitchFamily="18" charset="0"/>
                <a:cs typeface="Times New Roman" pitchFamily="18" charset="0"/>
              </a:rPr>
              <a:t>kepada</a:t>
            </a:r>
            <a:r>
              <a:rPr lang="en-US" sz="2000" b="1" i="1" dirty="0" smtClean="0">
                <a:latin typeface="Times New Roman" pitchFamily="18" charset="0"/>
                <a:cs typeface="Times New Roman" pitchFamily="18" charset="0"/>
              </a:rPr>
              <a:t> Tenant Relations)</a:t>
            </a:r>
          </a:p>
          <a:p>
            <a:pPr>
              <a:defRPr/>
            </a:pPr>
            <a:endParaRPr lang="en-US" sz="400" b="1" dirty="0" smtClean="0">
              <a:latin typeface="Times New Roman" pitchFamily="18" charset="0"/>
              <a:cs typeface="Times New Roman" pitchFamily="18" charset="0"/>
            </a:endParaRPr>
          </a:p>
          <a:p>
            <a:pPr>
              <a:defRPr/>
            </a:pPr>
            <a:r>
              <a:rPr lang="en-US" sz="2000" b="1" dirty="0" err="1" smtClean="0">
                <a:latin typeface="Times New Roman" pitchFamily="18" charset="0"/>
                <a:cs typeface="Times New Roman" pitchFamily="18" charset="0"/>
              </a:rPr>
              <a:t>Ketentuan</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dan</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Himbauan</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untuk</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Batasan</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Parkir</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Kendaraan</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dan</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Batasan</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Penggunaan</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Fasilitas</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bersama</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telah</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kami</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informasikan</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pada</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beberapa</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tempat</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Pengumuman</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k</a:t>
            </a:r>
            <a:r>
              <a:rPr lang="en-US" sz="2000" b="1" dirty="0" err="1" smtClean="0">
                <a:latin typeface="Times New Roman" pitchFamily="18" charset="0"/>
                <a:cs typeface="Times New Roman" pitchFamily="18" charset="0"/>
              </a:rPr>
              <a:t>ami</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mohon</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dukungan</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dari</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seluruh</a:t>
            </a:r>
            <a:r>
              <a:rPr lang="en-US" sz="2000" b="1" dirty="0" smtClean="0">
                <a:latin typeface="Times New Roman" pitchFamily="18" charset="0"/>
                <a:cs typeface="Times New Roman" pitchFamily="18" charset="0"/>
              </a:rPr>
              <a:t> Resident </a:t>
            </a:r>
            <a:r>
              <a:rPr lang="en-US" sz="2000" b="1" dirty="0" err="1" smtClean="0">
                <a:latin typeface="Times New Roman" pitchFamily="18" charset="0"/>
                <a:cs typeface="Times New Roman" pitchFamily="18" charset="0"/>
              </a:rPr>
              <a:t>untuk</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hal-hal</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tersebut</a:t>
            </a:r>
            <a:r>
              <a:rPr lang="en-US" sz="2000" b="1" dirty="0" smtClean="0">
                <a:latin typeface="Times New Roman" pitchFamily="18" charset="0"/>
                <a:cs typeface="Times New Roman" pitchFamily="18" charset="0"/>
              </a:rPr>
              <a:t> agar </a:t>
            </a:r>
            <a:r>
              <a:rPr lang="en-US" sz="2000" b="1" dirty="0" err="1" smtClean="0">
                <a:latin typeface="Times New Roman" pitchFamily="18" charset="0"/>
                <a:cs typeface="Times New Roman" pitchFamily="18" charset="0"/>
              </a:rPr>
              <a:t>dapat</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dilaksanakan</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dengan</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segera</a:t>
            </a:r>
            <a:r>
              <a:rPr lang="en-US" sz="2000" b="1" dirty="0" smtClean="0">
                <a:latin typeface="Times New Roman" pitchFamily="18" charset="0"/>
                <a:cs typeface="Times New Roman" pitchFamily="18" charset="0"/>
              </a:rPr>
              <a:t>.</a:t>
            </a:r>
          </a:p>
          <a:p>
            <a:pPr>
              <a:defRPr/>
            </a:pPr>
            <a:r>
              <a:rPr lang="en-US" sz="2000" b="1" dirty="0" err="1" smtClean="0">
                <a:latin typeface="Times New Roman" pitchFamily="18" charset="0"/>
                <a:cs typeface="Times New Roman" pitchFamily="18" charset="0"/>
              </a:rPr>
              <a:t>Jika</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ada</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masukan</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keluhan</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atau</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hal-hal</a:t>
            </a:r>
            <a:r>
              <a:rPr lang="en-US" sz="2000" b="1" dirty="0" smtClean="0">
                <a:latin typeface="Times New Roman" pitchFamily="18" charset="0"/>
                <a:cs typeface="Times New Roman" pitchFamily="18" charset="0"/>
              </a:rPr>
              <a:t> yang </a:t>
            </a:r>
            <a:r>
              <a:rPr lang="en-US" sz="2000" b="1" dirty="0" err="1" smtClean="0">
                <a:latin typeface="Times New Roman" pitchFamily="18" charset="0"/>
                <a:cs typeface="Times New Roman" pitchFamily="18" charset="0"/>
              </a:rPr>
              <a:t>belum</a:t>
            </a:r>
            <a:r>
              <a:rPr lang="en-US" sz="2000" b="1" dirty="0" smtClean="0">
                <a:latin typeface="Times New Roman" pitchFamily="18" charset="0"/>
                <a:cs typeface="Times New Roman" pitchFamily="18" charset="0"/>
              </a:rPr>
              <a:t> PASTI/ </a:t>
            </a:r>
            <a:r>
              <a:rPr lang="en-US" sz="2000" b="1" dirty="0" err="1" smtClean="0">
                <a:latin typeface="Times New Roman" pitchFamily="18" charset="0"/>
                <a:cs typeface="Times New Roman" pitchFamily="18" charset="0"/>
              </a:rPr>
              <a:t>belum</a:t>
            </a:r>
            <a:r>
              <a:rPr lang="en-US" sz="2000" b="1" dirty="0" smtClean="0">
                <a:latin typeface="Times New Roman" pitchFamily="18" charset="0"/>
                <a:cs typeface="Times New Roman" pitchFamily="18" charset="0"/>
              </a:rPr>
              <a:t> JELAS </a:t>
            </a:r>
            <a:r>
              <a:rPr lang="en-US" sz="2000" b="1" dirty="0" err="1" smtClean="0">
                <a:latin typeface="Times New Roman" pitchFamily="18" charset="0"/>
                <a:cs typeface="Times New Roman" pitchFamily="18" charset="0"/>
              </a:rPr>
              <a:t>bagi</a:t>
            </a:r>
            <a:r>
              <a:rPr lang="en-US" sz="2000" b="1" dirty="0" smtClean="0">
                <a:latin typeface="Times New Roman" pitchFamily="18" charset="0"/>
                <a:cs typeface="Times New Roman" pitchFamily="18" charset="0"/>
              </a:rPr>
              <a:t> Resident, </a:t>
            </a:r>
            <a:r>
              <a:rPr lang="en-US" sz="2000" b="1" dirty="0" err="1" smtClean="0">
                <a:latin typeface="Times New Roman" pitchFamily="18" charset="0"/>
                <a:cs typeface="Times New Roman" pitchFamily="18" charset="0"/>
              </a:rPr>
              <a:t>harap</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menghubungi</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saya</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langsung</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atau</a:t>
            </a:r>
            <a:r>
              <a:rPr lang="en-US" sz="2000" b="1" dirty="0" smtClean="0">
                <a:latin typeface="Times New Roman" pitchFamily="18" charset="0"/>
                <a:cs typeface="Times New Roman" pitchFamily="18" charset="0"/>
              </a:rPr>
              <a:t> Assistant Manager </a:t>
            </a:r>
            <a:r>
              <a:rPr lang="en-US" sz="2000" b="1" dirty="0" err="1" smtClean="0">
                <a:latin typeface="Times New Roman" pitchFamily="18" charset="0"/>
                <a:cs typeface="Times New Roman" pitchFamily="18" charset="0"/>
              </a:rPr>
              <a:t>atau</a:t>
            </a:r>
            <a:r>
              <a:rPr lang="en-US" sz="2000" b="1" dirty="0" smtClean="0">
                <a:latin typeface="Times New Roman" pitchFamily="18" charset="0"/>
                <a:cs typeface="Times New Roman" pitchFamily="18" charset="0"/>
              </a:rPr>
              <a:t> Tenant Relations </a:t>
            </a:r>
            <a:r>
              <a:rPr lang="en-US" sz="2000" b="1" dirty="0" err="1" smtClean="0">
                <a:latin typeface="Times New Roman" pitchFamily="18" charset="0"/>
                <a:cs typeface="Times New Roman" pitchFamily="18" charset="0"/>
              </a:rPr>
              <a:t>bukan</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kepada</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pihak</a:t>
            </a:r>
            <a:r>
              <a:rPr lang="en-US" sz="2000" b="1" dirty="0" smtClean="0">
                <a:latin typeface="Times New Roman" pitchFamily="18" charset="0"/>
                <a:cs typeface="Times New Roman" pitchFamily="18" charset="0"/>
              </a:rPr>
              <a:t> Lain.</a:t>
            </a:r>
            <a:endParaRPr lang="en-US" sz="2000" b="1" dirty="0" smtClean="0">
              <a:latin typeface="Times New Roman" pitchFamily="18" charset="0"/>
              <a:cs typeface="Times New Roman" pitchFamily="18" charset="0"/>
            </a:endParaRPr>
          </a:p>
          <a:p>
            <a:pPr>
              <a:defRPr/>
            </a:pPr>
            <a:endParaRPr lang="en-US" sz="400" b="1" dirty="0" smtClean="0">
              <a:solidFill>
                <a:srgbClr val="FFFF00"/>
              </a:solidFill>
              <a:latin typeface="Times New Roman" pitchFamily="18" charset="0"/>
              <a:cs typeface="Times New Roman" pitchFamily="18" charset="0"/>
            </a:endParaRPr>
          </a:p>
          <a:p>
            <a:pPr>
              <a:defRPr/>
            </a:pPr>
            <a:r>
              <a:rPr lang="en-US" sz="400" b="1" dirty="0" smtClean="0">
                <a:solidFill>
                  <a:srgbClr val="FFFF00"/>
                </a:solidFill>
                <a:latin typeface="Times New Roman" pitchFamily="18" charset="0"/>
                <a:cs typeface="Times New Roman" pitchFamily="18" charset="0"/>
              </a:rPr>
              <a:t>\</a:t>
            </a:r>
            <a:endParaRPr lang="en-US" sz="400" b="1" dirty="0" smtClean="0">
              <a:solidFill>
                <a:srgbClr val="FFFF00"/>
              </a:solidFill>
              <a:latin typeface="Times New Roman" pitchFamily="18" charset="0"/>
              <a:cs typeface="Times New Roman" pitchFamily="18" charset="0"/>
            </a:endParaRPr>
          </a:p>
          <a:p>
            <a:pPr>
              <a:defRPr/>
            </a:pPr>
            <a:endParaRPr lang="en-US" sz="400" b="1" dirty="0" smtClean="0">
              <a:solidFill>
                <a:srgbClr val="FFFF00"/>
              </a:solidFill>
              <a:latin typeface="Times New Roman" pitchFamily="18" charset="0"/>
              <a:cs typeface="Times New Roman" pitchFamily="18" charset="0"/>
            </a:endParaRPr>
          </a:p>
          <a:p>
            <a:pPr>
              <a:defRPr/>
            </a:pPr>
            <a:endParaRPr lang="en-US" sz="400" b="1" dirty="0" smtClean="0">
              <a:solidFill>
                <a:srgbClr val="FFFF00"/>
              </a:solidFill>
              <a:latin typeface="Times New Roman" pitchFamily="18" charset="0"/>
              <a:cs typeface="Times New Roman" pitchFamily="18" charset="0"/>
            </a:endParaRPr>
          </a:p>
          <a:p>
            <a:pPr>
              <a:defRPr/>
            </a:pPr>
            <a:r>
              <a:rPr lang="en-US" sz="1600" b="1" dirty="0" smtClean="0">
                <a:solidFill>
                  <a:srgbClr val="FFFF00"/>
                </a:solidFill>
                <a:latin typeface="Times New Roman" pitchFamily="18" charset="0"/>
                <a:cs typeface="Times New Roman" pitchFamily="18" charset="0"/>
              </a:rPr>
              <a:t>Salam</a:t>
            </a:r>
            <a:r>
              <a:rPr lang="en-US" sz="1600" b="1" dirty="0" smtClean="0">
                <a:solidFill>
                  <a:srgbClr val="FFFF00"/>
                </a:solidFill>
                <a:latin typeface="Times New Roman" pitchFamily="18" charset="0"/>
                <a:cs typeface="Times New Roman" pitchFamily="18" charset="0"/>
              </a:rPr>
              <a:t>,</a:t>
            </a:r>
          </a:p>
          <a:p>
            <a:pPr>
              <a:defRPr/>
            </a:pPr>
            <a:r>
              <a:rPr lang="en-US" sz="1600" b="1" dirty="0" smtClean="0">
                <a:solidFill>
                  <a:srgbClr val="FFFF00"/>
                </a:solidFill>
                <a:latin typeface="Times New Roman" pitchFamily="18" charset="0"/>
                <a:cs typeface="Times New Roman" pitchFamily="18" charset="0"/>
              </a:rPr>
              <a:t>Teddy Sinaga</a:t>
            </a:r>
          </a:p>
        </p:txBody>
      </p:sp>
    </p:spTree>
  </p:cSld>
  <p:clrMapOvr>
    <a:masterClrMapping/>
  </p:clrMapOvr>
  <p:transition spd="slow" advClick="0" advTm="20000">
    <p:randomBar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Documents and Settings\Teddy Sinaga\My Documents\YOGA PROGRAM\DSCF0510.jpg"/>
          <p:cNvPicPr>
            <a:picLocks noChangeAspect="1" noChangeArrowheads="1"/>
          </p:cNvPicPr>
          <p:nvPr/>
        </p:nvPicPr>
        <p:blipFill>
          <a:blip r:embed="rId2" cstate="print">
            <a:clrChange>
              <a:clrFrom>
                <a:srgbClr val="453214"/>
              </a:clrFrom>
              <a:clrTo>
                <a:srgbClr val="453214">
                  <a:alpha val="0"/>
                </a:srgbClr>
              </a:clrTo>
            </a:clrChange>
          </a:blip>
          <a:stretch>
            <a:fillRect/>
          </a:stretch>
        </p:blipFill>
        <p:spPr bwMode="auto">
          <a:xfrm>
            <a:off x="609600" y="2057400"/>
            <a:ext cx="5791200" cy="4343400"/>
          </a:xfrm>
          <a:prstGeom prst="round2DiagRect">
            <a:avLst/>
          </a:prstGeom>
          <a:noFill/>
        </p:spPr>
      </p:pic>
      <p:sp>
        <p:nvSpPr>
          <p:cNvPr id="7" name="Title 1"/>
          <p:cNvSpPr txBox="1">
            <a:spLocks/>
          </p:cNvSpPr>
          <p:nvPr/>
        </p:nvSpPr>
        <p:spPr>
          <a:xfrm>
            <a:off x="0" y="180536"/>
            <a:ext cx="8496300" cy="1828800"/>
          </a:xfrm>
          <a:prstGeom prst="rect">
            <a:avLst/>
          </a:prstGeom>
        </p:spPr>
        <p:txBody>
          <a:bodyPr vert="horz" lIns="91440" tIns="45720" rIns="91440" bIns="45720" rtlCol="0" anchor="b" anchorCtr="0">
            <a:normAutofit fontScale="97500"/>
            <a:scene3d>
              <a:camera prst="orthographicFront"/>
              <a:lightRig rig="threePt" dir="t"/>
            </a:scene3d>
            <a:sp3d extrusionH="57150">
              <a:bevelT w="38100" h="38100" prst="convex"/>
            </a:sp3d>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7200" b="1" i="0" u="none" strike="noStrike" kern="1200" cap="none" spc="0" normalizeH="0" baseline="0" noProof="0" dirty="0" smtClean="0">
                <a:ln>
                  <a:noFill/>
                </a:ln>
                <a:solidFill>
                  <a:prstClr val="white"/>
                </a:solidFill>
                <a:effectLst>
                  <a:reflection blurRad="6350" stA="55000" endA="300" endPos="45500" dir="5400000" sy="-100000" algn="bl" rotWithShape="0"/>
                </a:effectLst>
                <a:uLnTx/>
                <a:uFillTx/>
                <a:latin typeface="Elephant" pitchFamily="18" charset="0"/>
                <a:ea typeface="+mn-ea"/>
                <a:cs typeface="+mn-cs"/>
              </a:rPr>
              <a:t>U</a:t>
            </a:r>
            <a:r>
              <a:rPr kumimoji="0" lang="en-US" sz="5400" b="1" i="0" u="none" strike="noStrike" kern="1200" cap="none" spc="0" normalizeH="0" baseline="0" noProof="0" dirty="0" smtClean="0">
                <a:ln>
                  <a:noFill/>
                </a:ln>
                <a:solidFill>
                  <a:prstClr val="white"/>
                </a:solidFill>
                <a:effectLst>
                  <a:reflection blurRad="6350" stA="55000" endA="300" endPos="45500" dir="5400000" sy="-100000" algn="bl" rotWithShape="0"/>
                </a:effectLst>
                <a:uLnTx/>
                <a:uFillTx/>
                <a:latin typeface="Elephant" pitchFamily="18" charset="0"/>
                <a:ea typeface="+mn-ea"/>
                <a:cs typeface="+mn-cs"/>
              </a:rPr>
              <a:t>nique </a:t>
            </a:r>
            <a:r>
              <a:rPr kumimoji="0" lang="en-US" sz="7200" b="1" i="0" u="none" strike="noStrike" kern="1200" cap="none" spc="0" normalizeH="0" baseline="0" noProof="0" dirty="0" smtClean="0">
                <a:ln>
                  <a:noFill/>
                </a:ln>
                <a:solidFill>
                  <a:prstClr val="white"/>
                </a:solidFill>
                <a:effectLst>
                  <a:reflection blurRad="6350" stA="55000" endA="300" endPos="45500" dir="5400000" sy="-100000" algn="bl" rotWithShape="0"/>
                </a:effectLst>
                <a:uLnTx/>
                <a:uFillTx/>
                <a:latin typeface="Elephant" pitchFamily="18" charset="0"/>
                <a:ea typeface="+mn-ea"/>
                <a:cs typeface="+mn-cs"/>
              </a:rPr>
              <a:t>Y</a:t>
            </a:r>
            <a:r>
              <a:rPr kumimoji="0" lang="en-US" sz="5400" b="1" i="0" u="none" strike="noStrike" kern="1200" cap="none" spc="0" normalizeH="0" baseline="0" noProof="0" dirty="0" smtClean="0">
                <a:ln>
                  <a:noFill/>
                </a:ln>
                <a:solidFill>
                  <a:prstClr val="white"/>
                </a:solidFill>
                <a:effectLst>
                  <a:reflection blurRad="6350" stA="55000" endA="300" endPos="45500" dir="5400000" sy="-100000" algn="bl" rotWithShape="0"/>
                </a:effectLst>
                <a:uLnTx/>
                <a:uFillTx/>
                <a:latin typeface="Elephant" pitchFamily="18" charset="0"/>
                <a:ea typeface="+mn-ea"/>
                <a:cs typeface="+mn-cs"/>
              </a:rPr>
              <a:t>OGA</a:t>
            </a:r>
            <a:r>
              <a:rPr kumimoji="0" lang="en-US" sz="3200" b="0" i="0" u="none" strike="noStrike" kern="1200" cap="none" spc="0" normalizeH="0" baseline="0" noProof="0" dirty="0" smtClean="0">
                <a:ln>
                  <a:noFill/>
                </a:ln>
                <a:gradFill flip="none" rotWithShape="1">
                  <a:gsLst>
                    <a:gs pos="0">
                      <a:schemeClr val="tx1">
                        <a:alpha val="70000"/>
                      </a:schemeClr>
                    </a:gs>
                    <a:gs pos="50000">
                      <a:schemeClr val="tx1">
                        <a:alpha val="80000"/>
                      </a:schemeClr>
                    </a:gs>
                    <a:gs pos="100000">
                      <a:schemeClr val="tx1">
                        <a:alpha val="90000"/>
                      </a:schemeClr>
                    </a:gs>
                  </a:gsLst>
                  <a:lin ang="0" scaled="0"/>
                  <a:tileRect/>
                </a:gradFill>
                <a:effectLst/>
                <a:uLnTx/>
                <a:uFillTx/>
                <a:latin typeface="Elephant" pitchFamily="18" charset="0"/>
                <a:ea typeface="+mj-ea"/>
                <a:cs typeface="+mj-cs"/>
              </a:rPr>
              <a:t/>
            </a:r>
            <a:br>
              <a:rPr kumimoji="0" lang="en-US" sz="3200" b="0" i="0" u="none" strike="noStrike" kern="1200" cap="none" spc="0" normalizeH="0" baseline="0" noProof="0" dirty="0" smtClean="0">
                <a:ln>
                  <a:noFill/>
                </a:ln>
                <a:gradFill flip="none" rotWithShape="1">
                  <a:gsLst>
                    <a:gs pos="0">
                      <a:schemeClr val="tx1">
                        <a:alpha val="70000"/>
                      </a:schemeClr>
                    </a:gs>
                    <a:gs pos="50000">
                      <a:schemeClr val="tx1">
                        <a:alpha val="80000"/>
                      </a:schemeClr>
                    </a:gs>
                    <a:gs pos="100000">
                      <a:schemeClr val="tx1">
                        <a:alpha val="90000"/>
                      </a:schemeClr>
                    </a:gs>
                  </a:gsLst>
                  <a:lin ang="0" scaled="0"/>
                  <a:tileRect/>
                </a:gradFill>
                <a:effectLst/>
                <a:uLnTx/>
                <a:uFillTx/>
                <a:latin typeface="Elephant" pitchFamily="18" charset="0"/>
                <a:ea typeface="+mj-ea"/>
                <a:cs typeface="+mj-cs"/>
              </a:rPr>
            </a:br>
            <a:r>
              <a:rPr lang="en-US" sz="3200" dirty="0" smtClean="0">
                <a:gradFill flip="none" rotWithShape="1">
                  <a:gsLst>
                    <a:gs pos="0">
                      <a:schemeClr val="tx1">
                        <a:alpha val="70000"/>
                      </a:schemeClr>
                    </a:gs>
                    <a:gs pos="50000">
                      <a:schemeClr val="tx1">
                        <a:alpha val="80000"/>
                      </a:schemeClr>
                    </a:gs>
                    <a:gs pos="100000">
                      <a:schemeClr val="tx1">
                        <a:alpha val="90000"/>
                      </a:schemeClr>
                    </a:gs>
                  </a:gsLst>
                  <a:lin ang="0" scaled="0"/>
                  <a:tileRect/>
                </a:gradFill>
                <a:latin typeface="Elephant" pitchFamily="18" charset="0"/>
                <a:ea typeface="+mj-ea"/>
                <a:cs typeface="+mj-cs"/>
              </a:rPr>
              <a:t>BERSAMA </a:t>
            </a:r>
            <a:r>
              <a:rPr lang="en-US" sz="3200" dirty="0" err="1" smtClean="0">
                <a:gradFill flip="none" rotWithShape="1">
                  <a:gsLst>
                    <a:gs pos="0">
                      <a:schemeClr val="tx1">
                        <a:alpha val="70000"/>
                      </a:schemeClr>
                    </a:gs>
                    <a:gs pos="50000">
                      <a:schemeClr val="tx1">
                        <a:alpha val="80000"/>
                      </a:schemeClr>
                    </a:gs>
                    <a:gs pos="100000">
                      <a:schemeClr val="tx1">
                        <a:alpha val="90000"/>
                      </a:schemeClr>
                    </a:gs>
                  </a:gsLst>
                  <a:lin ang="0" scaled="0"/>
                  <a:tileRect/>
                </a:gradFill>
                <a:latin typeface="Elephant" pitchFamily="18" charset="0"/>
                <a:ea typeface="+mj-ea"/>
                <a:cs typeface="+mj-cs"/>
              </a:rPr>
              <a:t>Sdri</a:t>
            </a:r>
            <a:r>
              <a:rPr lang="en-US" sz="3200" noProof="0" dirty="0" smtClean="0">
                <a:gradFill flip="none" rotWithShape="1">
                  <a:gsLst>
                    <a:gs pos="0">
                      <a:schemeClr val="tx1">
                        <a:alpha val="70000"/>
                      </a:schemeClr>
                    </a:gs>
                    <a:gs pos="50000">
                      <a:schemeClr val="tx1">
                        <a:alpha val="80000"/>
                      </a:schemeClr>
                    </a:gs>
                    <a:gs pos="100000">
                      <a:schemeClr val="tx1">
                        <a:alpha val="90000"/>
                      </a:schemeClr>
                    </a:gs>
                  </a:gsLst>
                  <a:lin ang="0" scaled="0"/>
                  <a:tileRect/>
                </a:gradFill>
                <a:latin typeface="Elephant" pitchFamily="18" charset="0"/>
                <a:ea typeface="+mj-ea"/>
                <a:cs typeface="+mj-cs"/>
              </a:rPr>
              <a:t>. </a:t>
            </a:r>
            <a:r>
              <a:rPr lang="en-US" sz="3200" noProof="0" dirty="0" err="1" smtClean="0">
                <a:gradFill flip="none" rotWithShape="1">
                  <a:gsLst>
                    <a:gs pos="0">
                      <a:schemeClr val="tx1">
                        <a:alpha val="70000"/>
                      </a:schemeClr>
                    </a:gs>
                    <a:gs pos="50000">
                      <a:schemeClr val="tx1">
                        <a:alpha val="80000"/>
                      </a:schemeClr>
                    </a:gs>
                    <a:gs pos="100000">
                      <a:schemeClr val="tx1">
                        <a:alpha val="90000"/>
                      </a:schemeClr>
                    </a:gs>
                  </a:gsLst>
                  <a:lin ang="0" scaled="0"/>
                  <a:tileRect/>
                </a:gradFill>
                <a:latin typeface="Elephant" pitchFamily="18" charset="0"/>
                <a:ea typeface="+mj-ea"/>
                <a:cs typeface="+mj-cs"/>
              </a:rPr>
              <a:t>Aling</a:t>
            </a:r>
            <a:r>
              <a:rPr kumimoji="0" lang="en-US" sz="3200" b="1" i="0" u="none" strike="noStrike" kern="1200" cap="none" spc="0" normalizeH="0" baseline="0" noProof="0" dirty="0" smtClean="0">
                <a:ln>
                  <a:noFill/>
                </a:ln>
                <a:solidFill>
                  <a:schemeClr val="tx1"/>
                </a:solidFill>
                <a:effectLst/>
                <a:uLnTx/>
                <a:uFillTx/>
                <a:latin typeface="+mj-lt"/>
                <a:ea typeface="+mj-ea"/>
                <a:cs typeface="+mj-cs"/>
              </a:rPr>
              <a:t> </a:t>
            </a:r>
            <a:endParaRPr kumimoji="0" lang="en-US" sz="3200" b="0" i="0" u="none" strike="noStrike" kern="1200" cap="none" spc="0" normalizeH="0" baseline="0" noProof="0" dirty="0">
              <a:ln>
                <a:noFill/>
              </a:ln>
              <a:gradFill flip="none" rotWithShape="1">
                <a:gsLst>
                  <a:gs pos="0">
                    <a:schemeClr val="tx1">
                      <a:alpha val="70000"/>
                    </a:schemeClr>
                  </a:gs>
                  <a:gs pos="50000">
                    <a:schemeClr val="tx1">
                      <a:alpha val="80000"/>
                    </a:schemeClr>
                  </a:gs>
                  <a:gs pos="100000">
                    <a:schemeClr val="tx1">
                      <a:alpha val="90000"/>
                    </a:schemeClr>
                  </a:gs>
                </a:gsLst>
                <a:lin ang="0" scaled="0"/>
                <a:tileRect/>
              </a:gradFill>
              <a:effectLst/>
              <a:uLnTx/>
              <a:uFillTx/>
              <a:latin typeface="Elephant" pitchFamily="18" charset="0"/>
              <a:ea typeface="+mj-ea"/>
              <a:cs typeface="+mj-cs"/>
            </a:endParaRPr>
          </a:p>
        </p:txBody>
      </p:sp>
      <p:sp>
        <p:nvSpPr>
          <p:cNvPr id="8" name="Rectangle 7"/>
          <p:cNvSpPr>
            <a:spLocks noChangeArrowheads="1"/>
          </p:cNvSpPr>
          <p:nvPr/>
        </p:nvSpPr>
        <p:spPr bwMode="auto">
          <a:xfrm>
            <a:off x="398580" y="2278082"/>
            <a:ext cx="8077200" cy="3970318"/>
          </a:xfrm>
          <a:prstGeom prst="rect">
            <a:avLst/>
          </a:prstGeom>
          <a:noFill/>
          <a:ln w="9525">
            <a:noFill/>
            <a:miter lim="800000"/>
            <a:headEnd/>
            <a:tailEnd/>
          </a:ln>
        </p:spPr>
        <p:txBody>
          <a:bodyPr>
            <a:spAutoFit/>
          </a:bodyPr>
          <a:lstStyle/>
          <a:p>
            <a:pPr algn="r"/>
            <a:r>
              <a:rPr lang="en-US" sz="2800" dirty="0" err="1">
                <a:solidFill>
                  <a:srgbClr val="FFFFFF"/>
                </a:solidFill>
                <a:latin typeface="Elephant" pitchFamily="18" charset="0"/>
              </a:rPr>
              <a:t>Hari</a:t>
            </a:r>
            <a:r>
              <a:rPr lang="en-US" sz="2800" dirty="0">
                <a:solidFill>
                  <a:srgbClr val="FFFFFF"/>
                </a:solidFill>
                <a:latin typeface="Elephant" pitchFamily="18" charset="0"/>
              </a:rPr>
              <a:t> SABTU </a:t>
            </a:r>
            <a:r>
              <a:rPr lang="en-US" sz="2800" dirty="0" smtClean="0">
                <a:solidFill>
                  <a:srgbClr val="FFFF00"/>
                </a:solidFill>
                <a:latin typeface="Elephant" pitchFamily="18" charset="0"/>
              </a:rPr>
              <a:t>7, 14, 21, 28 April,</a:t>
            </a:r>
            <a:r>
              <a:rPr lang="en-US" sz="2800" dirty="0" smtClean="0">
                <a:solidFill>
                  <a:srgbClr val="FFFFFF"/>
                </a:solidFill>
                <a:latin typeface="Elephant" pitchFamily="18" charset="0"/>
              </a:rPr>
              <a:t> 2012</a:t>
            </a:r>
            <a:endParaRPr lang="en-US" sz="2800" dirty="0">
              <a:solidFill>
                <a:srgbClr val="FFFFFF"/>
              </a:solidFill>
              <a:latin typeface="Elephant" pitchFamily="18" charset="0"/>
            </a:endParaRPr>
          </a:p>
          <a:p>
            <a:pPr algn="r"/>
            <a:r>
              <a:rPr lang="en-US" sz="2800" dirty="0" smtClean="0">
                <a:solidFill>
                  <a:srgbClr val="FFFFFF"/>
                </a:solidFill>
                <a:latin typeface="Elephant" pitchFamily="18" charset="0"/>
              </a:rPr>
              <a:t>JAM</a:t>
            </a:r>
            <a:r>
              <a:rPr lang="en-US" sz="2800" dirty="0">
                <a:solidFill>
                  <a:srgbClr val="FFFFFF"/>
                </a:solidFill>
                <a:latin typeface="Elephant" pitchFamily="18" charset="0"/>
              </a:rPr>
              <a:t>: </a:t>
            </a:r>
            <a:r>
              <a:rPr lang="en-US" sz="2800" dirty="0" smtClean="0">
                <a:solidFill>
                  <a:srgbClr val="FFFFFF"/>
                </a:solidFill>
                <a:latin typeface="Elephant" pitchFamily="18" charset="0"/>
              </a:rPr>
              <a:t>10.30</a:t>
            </a:r>
            <a:r>
              <a:rPr lang="en-US" sz="2800" dirty="0">
                <a:solidFill>
                  <a:srgbClr val="FFFFFF"/>
                </a:solidFill>
                <a:latin typeface="Elephant" pitchFamily="18" charset="0"/>
              </a:rPr>
              <a:t/>
            </a:r>
            <a:br>
              <a:rPr lang="en-US" sz="2800" dirty="0">
                <a:solidFill>
                  <a:srgbClr val="FFFFFF"/>
                </a:solidFill>
                <a:latin typeface="Elephant" pitchFamily="18" charset="0"/>
              </a:rPr>
            </a:br>
            <a:r>
              <a:rPr lang="en-US" sz="2800" dirty="0" err="1">
                <a:solidFill>
                  <a:srgbClr val="FFFFFF"/>
                </a:solidFill>
                <a:latin typeface="Elephant" pitchFamily="18" charset="0"/>
              </a:rPr>
              <a:t>Lokasi</a:t>
            </a:r>
            <a:r>
              <a:rPr lang="en-US" sz="2800" dirty="0">
                <a:solidFill>
                  <a:srgbClr val="FFFFFF"/>
                </a:solidFill>
                <a:latin typeface="Elephant" pitchFamily="18" charset="0"/>
              </a:rPr>
              <a:t>: </a:t>
            </a:r>
            <a:r>
              <a:rPr lang="en-US" sz="2800" dirty="0" err="1">
                <a:solidFill>
                  <a:srgbClr val="FFFFFF"/>
                </a:solidFill>
                <a:latin typeface="Elephant" pitchFamily="18" charset="0"/>
              </a:rPr>
              <a:t>Ruang</a:t>
            </a:r>
            <a:r>
              <a:rPr lang="en-US" sz="2800" dirty="0">
                <a:solidFill>
                  <a:srgbClr val="FFFFFF"/>
                </a:solidFill>
                <a:latin typeface="Elephant" pitchFamily="18" charset="0"/>
              </a:rPr>
              <a:t> Aerobic Lt </a:t>
            </a:r>
            <a:r>
              <a:rPr lang="en-US" sz="2800" dirty="0" smtClean="0">
                <a:solidFill>
                  <a:srgbClr val="FFFFFF"/>
                </a:solidFill>
                <a:latin typeface="Elephant" pitchFamily="18" charset="0"/>
              </a:rPr>
              <a:t>6</a:t>
            </a:r>
          </a:p>
          <a:p>
            <a:pPr algn="r"/>
            <a:endParaRPr lang="en-US" sz="2800" dirty="0" smtClean="0">
              <a:solidFill>
                <a:srgbClr val="FFFFFF"/>
              </a:solidFill>
              <a:latin typeface="Elephant" pitchFamily="18" charset="0"/>
            </a:endParaRPr>
          </a:p>
          <a:p>
            <a:pPr algn="r"/>
            <a:endParaRPr lang="en-US" sz="2800" dirty="0" smtClean="0">
              <a:solidFill>
                <a:srgbClr val="FFFFFF"/>
              </a:solidFill>
              <a:latin typeface="Elephant" pitchFamily="18" charset="0"/>
            </a:endParaRPr>
          </a:p>
          <a:p>
            <a:pPr algn="r"/>
            <a:endParaRPr lang="en-US" sz="2800" dirty="0" smtClean="0">
              <a:solidFill>
                <a:srgbClr val="FFFFFF"/>
              </a:solidFill>
              <a:latin typeface="Elephant" pitchFamily="18" charset="0"/>
            </a:endParaRPr>
          </a:p>
          <a:p>
            <a:pPr algn="r"/>
            <a:r>
              <a:rPr lang="en-US" sz="2800" dirty="0" smtClean="0">
                <a:solidFill>
                  <a:srgbClr val="FFFFFF"/>
                </a:solidFill>
                <a:latin typeface="Elephant" pitchFamily="18" charset="0"/>
              </a:rPr>
              <a:t>Saturday </a:t>
            </a:r>
            <a:r>
              <a:rPr lang="en-US" sz="2800" dirty="0" smtClean="0">
                <a:solidFill>
                  <a:srgbClr val="FFFF00"/>
                </a:solidFill>
                <a:latin typeface="Elephant" pitchFamily="18" charset="0"/>
              </a:rPr>
              <a:t>7, 14, 21, 28 April</a:t>
            </a:r>
            <a:r>
              <a:rPr lang="en-US" sz="2800" dirty="0" smtClean="0">
                <a:solidFill>
                  <a:srgbClr val="FFFFFF"/>
                </a:solidFill>
                <a:latin typeface="Elephant" pitchFamily="18" charset="0"/>
              </a:rPr>
              <a:t> 2012</a:t>
            </a:r>
          </a:p>
          <a:p>
            <a:pPr algn="r"/>
            <a:r>
              <a:rPr lang="en-US" sz="2800" dirty="0" smtClean="0">
                <a:solidFill>
                  <a:srgbClr val="FFFFFF"/>
                </a:solidFill>
                <a:latin typeface="Elephant" pitchFamily="18" charset="0"/>
              </a:rPr>
              <a:t>TIME: 10.30</a:t>
            </a:r>
            <a:br>
              <a:rPr lang="en-US" sz="2800" dirty="0" smtClean="0">
                <a:solidFill>
                  <a:srgbClr val="FFFFFF"/>
                </a:solidFill>
                <a:latin typeface="Elephant" pitchFamily="18" charset="0"/>
              </a:rPr>
            </a:br>
            <a:r>
              <a:rPr lang="en-US" sz="2800" dirty="0" smtClean="0">
                <a:solidFill>
                  <a:srgbClr val="FFFFFF"/>
                </a:solidFill>
                <a:latin typeface="Elephant" pitchFamily="18" charset="0"/>
              </a:rPr>
              <a:t>Location: Aerobic Room 6</a:t>
            </a:r>
            <a:r>
              <a:rPr lang="en-US" sz="2800" baseline="30000" dirty="0" smtClean="0">
                <a:solidFill>
                  <a:srgbClr val="FFFFFF"/>
                </a:solidFill>
                <a:latin typeface="Elephant" pitchFamily="18" charset="0"/>
              </a:rPr>
              <a:t>th</a:t>
            </a:r>
            <a:r>
              <a:rPr lang="en-US" sz="2800" dirty="0" smtClean="0">
                <a:solidFill>
                  <a:srgbClr val="FFFFFF"/>
                </a:solidFill>
                <a:latin typeface="Elephant" pitchFamily="18" charset="0"/>
              </a:rPr>
              <a:t> </a:t>
            </a:r>
            <a:r>
              <a:rPr lang="en-US" sz="2800" dirty="0" err="1" smtClean="0">
                <a:solidFill>
                  <a:srgbClr val="FFFFFF"/>
                </a:solidFill>
                <a:latin typeface="Elephant" pitchFamily="18" charset="0"/>
              </a:rPr>
              <a:t>flr</a:t>
            </a:r>
            <a:endParaRPr lang="en-US" sz="2800" dirty="0" smtClean="0">
              <a:solidFill>
                <a:srgbClr val="FFFFFF"/>
              </a:solidFill>
              <a:latin typeface="Elephant" pitchFamily="18" charset="0"/>
            </a:endParaRPr>
          </a:p>
        </p:txBody>
      </p:sp>
    </p:spTree>
  </p:cSld>
  <p:clrMapOvr>
    <a:masterClrMapping/>
  </p:clrMapOvr>
  <p:transition spd="slow" advClick="0" advTm="30000">
    <p:newsflash/>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18000">
              <a:srgbClr val="FF0000"/>
            </a:gs>
            <a:gs pos="100000">
              <a:schemeClr val="bg2">
                <a:shade val="55000"/>
                <a:satMod val="125000"/>
              </a:schemeClr>
            </a:gs>
          </a:gsLst>
          <a:lin ang="0" scaled="0"/>
        </a:gradFill>
        <a:effectLst/>
      </p:bgPr>
    </p:bg>
    <p:spTree>
      <p:nvGrpSpPr>
        <p:cNvPr id="1" name=""/>
        <p:cNvGrpSpPr/>
        <p:nvPr/>
      </p:nvGrpSpPr>
      <p:grpSpPr>
        <a:xfrm>
          <a:off x="0" y="0"/>
          <a:ext cx="0" cy="0"/>
          <a:chOff x="0" y="0"/>
          <a:chExt cx="0" cy="0"/>
        </a:xfrm>
      </p:grpSpPr>
      <p:sp>
        <p:nvSpPr>
          <p:cNvPr id="15" name="Round Diagonal Corner Rectangle 14"/>
          <p:cNvSpPr/>
          <p:nvPr/>
        </p:nvSpPr>
        <p:spPr>
          <a:xfrm>
            <a:off x="685800" y="2286000"/>
            <a:ext cx="1600200" cy="4322763"/>
          </a:xfrm>
          <a:prstGeom prst="round2DiagRect">
            <a:avLst/>
          </a:prstGeom>
          <a:solidFill>
            <a:srgbClr val="FFFF00"/>
          </a:solidFill>
        </p:spPr>
        <p:style>
          <a:lnRef idx="2">
            <a:schemeClr val="accent2"/>
          </a:lnRef>
          <a:fillRef idx="1">
            <a:schemeClr val="lt1"/>
          </a:fillRef>
          <a:effectRef idx="0">
            <a:schemeClr val="accent2"/>
          </a:effectRef>
          <a:fontRef idx="minor">
            <a:schemeClr val="dk1"/>
          </a:fontRef>
        </p:style>
        <p:txBody>
          <a:bodyPr anchor="ctr"/>
          <a:lstStyle/>
          <a:p>
            <a:pPr algn="ctr">
              <a:defRPr/>
            </a:pPr>
            <a:endParaRPr lang="id-ID"/>
          </a:p>
        </p:txBody>
      </p:sp>
      <p:grpSp>
        <p:nvGrpSpPr>
          <p:cNvPr id="18" name="Group 17"/>
          <p:cNvGrpSpPr/>
          <p:nvPr/>
        </p:nvGrpSpPr>
        <p:grpSpPr>
          <a:xfrm>
            <a:off x="609600" y="200025"/>
            <a:ext cx="7696200" cy="1231900"/>
            <a:chOff x="609600" y="200025"/>
            <a:chExt cx="7696200" cy="1231900"/>
          </a:xfrm>
        </p:grpSpPr>
        <p:grpSp>
          <p:nvGrpSpPr>
            <p:cNvPr id="2" name="Group 6"/>
            <p:cNvGrpSpPr>
              <a:grpSpLocks/>
            </p:cNvGrpSpPr>
            <p:nvPr/>
          </p:nvGrpSpPr>
          <p:grpSpPr bwMode="auto">
            <a:xfrm>
              <a:off x="609600" y="200025"/>
              <a:ext cx="7696200" cy="1231900"/>
              <a:chOff x="914400" y="4822208"/>
              <a:chExt cx="7696200" cy="1232848"/>
            </a:xfrm>
          </p:grpSpPr>
          <p:sp>
            <p:nvSpPr>
              <p:cNvPr id="8" name="Round Diagonal Corner Rectangle 7"/>
              <p:cNvSpPr/>
              <p:nvPr/>
            </p:nvSpPr>
            <p:spPr>
              <a:xfrm>
                <a:off x="914400" y="5341720"/>
                <a:ext cx="7253288" cy="713336"/>
              </a:xfrm>
              <a:prstGeom prst="round2DiagRect">
                <a:avLst>
                  <a:gd name="adj1" fmla="val 50000"/>
                  <a:gd name="adj2" fmla="val 0"/>
                </a:avLst>
              </a:prstGeom>
              <a:solidFill>
                <a:srgbClr val="003300"/>
              </a:solidFill>
              <a:ln w="127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en-US" b="1" dirty="0">
                    <a:ln w="10541" cmpd="sng">
                      <a:noFill/>
                      <a:prstDash val="solid"/>
                    </a:ln>
                    <a:solidFill>
                      <a:prstClr val="white"/>
                    </a:solidFill>
                  </a:rPr>
                  <a:t>.……………  </a:t>
                </a:r>
                <a:endParaRPr lang="en-US" dirty="0">
                  <a:ln w="10541" cmpd="sng">
                    <a:noFill/>
                    <a:prstDash val="solid"/>
                  </a:ln>
                  <a:solidFill>
                    <a:prstClr val="white"/>
                  </a:solidFill>
                </a:endParaRPr>
              </a:p>
            </p:txBody>
          </p:sp>
          <p:sp>
            <p:nvSpPr>
              <p:cNvPr id="9" name="Round Diagonal Corner Rectangle 8"/>
              <p:cNvSpPr/>
              <p:nvPr/>
            </p:nvSpPr>
            <p:spPr>
              <a:xfrm>
                <a:off x="990600" y="5232098"/>
                <a:ext cx="7510463" cy="760998"/>
              </a:xfrm>
              <a:prstGeom prst="round2DiagRect">
                <a:avLst>
                  <a:gd name="adj1" fmla="val 50000"/>
                  <a:gd name="adj2" fmla="val 0"/>
                </a:avLst>
              </a:prstGeom>
              <a:gradFill flip="none" rotWithShape="1">
                <a:gsLst>
                  <a:gs pos="43000">
                    <a:srgbClr val="DDEBCF"/>
                  </a:gs>
                  <a:gs pos="50000">
                    <a:srgbClr val="9CB86E"/>
                  </a:gs>
                  <a:gs pos="100000">
                    <a:srgbClr val="156B13"/>
                  </a:gs>
                </a:gsLst>
                <a:lin ang="10800000" scaled="1"/>
                <a:tileRect/>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endParaRPr lang="en-US" dirty="0">
                  <a:ln w="10541" cmpd="sng">
                    <a:noFill/>
                    <a:prstDash val="solid"/>
                  </a:ln>
                  <a:solidFill>
                    <a:prstClr val="white"/>
                  </a:solidFill>
                </a:endParaRPr>
              </a:p>
            </p:txBody>
          </p:sp>
          <p:sp>
            <p:nvSpPr>
              <p:cNvPr id="10" name="Oval 9"/>
              <p:cNvSpPr/>
              <p:nvPr/>
            </p:nvSpPr>
            <p:spPr>
              <a:xfrm>
                <a:off x="7315200" y="4822208"/>
                <a:ext cx="1295400" cy="1218550"/>
              </a:xfrm>
              <a:prstGeom prst="ellipse">
                <a:avLst/>
              </a:prstGeom>
              <a:solidFill>
                <a:schemeClr val="tx1"/>
              </a:solidFill>
              <a:ln w="127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grpSp>
        <p:pic>
          <p:nvPicPr>
            <p:cNvPr id="41988" name="Picture 2" descr="H:\GMTS\Logo Cambridge\CAMBRIDGE-4.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177088" y="354013"/>
              <a:ext cx="990600" cy="904875"/>
            </a:xfrm>
            <a:prstGeom prst="rect">
              <a:avLst/>
            </a:prstGeom>
            <a:noFill/>
            <a:ln w="9525">
              <a:noFill/>
              <a:miter lim="800000"/>
              <a:headEnd/>
              <a:tailEnd/>
            </a:ln>
          </p:spPr>
        </p:pic>
        <p:sp>
          <p:nvSpPr>
            <p:cNvPr id="41989" name="Rectangle 14"/>
            <p:cNvSpPr>
              <a:spLocks noChangeArrowheads="1"/>
            </p:cNvSpPr>
            <p:nvPr/>
          </p:nvSpPr>
          <p:spPr bwMode="auto">
            <a:xfrm>
              <a:off x="6096000" y="741363"/>
              <a:ext cx="836613" cy="461962"/>
            </a:xfrm>
            <a:prstGeom prst="rect">
              <a:avLst/>
            </a:prstGeom>
            <a:noFill/>
            <a:ln w="9525">
              <a:noFill/>
              <a:miter lim="800000"/>
              <a:headEnd/>
              <a:tailEnd/>
            </a:ln>
          </p:spPr>
          <p:txBody>
            <a:bodyPr wrap="none">
              <a:spAutoFit/>
            </a:bodyPr>
            <a:lstStyle/>
            <a:p>
              <a:r>
                <a:rPr lang="en-US" sz="2400" b="1">
                  <a:solidFill>
                    <a:srgbClr val="006600"/>
                  </a:solidFill>
                  <a:latin typeface="Cambria" pitchFamily="18" charset="0"/>
                </a:rPr>
                <a:t>TIPS</a:t>
              </a:r>
              <a:endParaRPr lang="id-ID"/>
            </a:p>
          </p:txBody>
        </p:sp>
      </p:grpSp>
      <p:pic>
        <p:nvPicPr>
          <p:cNvPr id="117761" name="Picture 1" descr="mhtml:file://C:\Users\AP4741\Documents\GMTS\CAMBRIDGE%20CONDO\HOUSE%20Rules%20&amp;%20Regulations\Resident%20News\Inside%20December%202007.mht!http://www.pakubuwono6.com/news/inside/insidedecember2007/web/extinguisher2.jpg"/>
          <p:cNvPicPr>
            <a:picLocks noChangeAspect="1" noChangeArrowheads="1"/>
          </p:cNvPicPr>
          <p:nvPr/>
        </p:nvPicPr>
        <p:blipFill>
          <a:blip r:embed="rId4" cstate="print"/>
          <a:srcRect/>
          <a:stretch>
            <a:fillRect/>
          </a:stretch>
        </p:blipFill>
        <p:spPr bwMode="auto">
          <a:xfrm>
            <a:off x="885825" y="2452688"/>
            <a:ext cx="1233488" cy="1233487"/>
          </a:xfrm>
          <a:prstGeom prst="rect">
            <a:avLst/>
          </a:prstGeom>
          <a:ln>
            <a:noFill/>
          </a:ln>
          <a:effectLst>
            <a:outerShdw blurRad="292100" dist="139700" dir="2700000" algn="tl" rotWithShape="0">
              <a:srgbClr val="333333">
                <a:alpha val="65000"/>
              </a:srgbClr>
            </a:outerShdw>
          </a:effectLst>
        </p:spPr>
      </p:pic>
      <p:pic>
        <p:nvPicPr>
          <p:cNvPr id="117762" name="Picture 2" descr="mhtml:file://C:\Users\AP4741\Documents\GMTS\CAMBRIDGE%20CONDO\HOUSE%20Rules%20&amp;%20Regulations\Resident%20News\Inside%20December%202007.mht!http://www.pakubuwono6.com/news/inside/insidedecember2007/web/extinguisher3.jpg"/>
          <p:cNvPicPr>
            <a:picLocks noChangeAspect="1" noChangeArrowheads="1"/>
          </p:cNvPicPr>
          <p:nvPr/>
        </p:nvPicPr>
        <p:blipFill>
          <a:blip r:embed="rId5" cstate="print"/>
          <a:srcRect/>
          <a:stretch>
            <a:fillRect/>
          </a:stretch>
        </p:blipFill>
        <p:spPr bwMode="auto">
          <a:xfrm>
            <a:off x="900113" y="3824288"/>
            <a:ext cx="1212850" cy="1219200"/>
          </a:xfrm>
          <a:prstGeom prst="rect">
            <a:avLst/>
          </a:prstGeom>
          <a:ln>
            <a:noFill/>
          </a:ln>
          <a:effectLst>
            <a:outerShdw blurRad="292100" dist="139700" dir="2700000" algn="tl" rotWithShape="0">
              <a:srgbClr val="333333">
                <a:alpha val="65000"/>
              </a:srgbClr>
            </a:outerShdw>
          </a:effectLst>
        </p:spPr>
      </p:pic>
      <p:pic>
        <p:nvPicPr>
          <p:cNvPr id="117763" name="Picture 3" descr="mhtml:file://C:\Users\AP4741\Documents\GMTS\CAMBRIDGE%20CONDO\HOUSE%20Rules%20&amp;%20Regulations\Resident%20News\Inside%20December%202007.mht!http://www.pakubuwono6.com/news/inside/insidedecember2007/web/extinguisher4.jpg"/>
          <p:cNvPicPr>
            <a:picLocks noChangeAspect="1" noChangeArrowheads="1"/>
          </p:cNvPicPr>
          <p:nvPr/>
        </p:nvPicPr>
        <p:blipFill>
          <a:blip r:embed="rId6" cstate="print"/>
          <a:srcRect/>
          <a:stretch>
            <a:fillRect/>
          </a:stretch>
        </p:blipFill>
        <p:spPr bwMode="auto">
          <a:xfrm>
            <a:off x="889000" y="5207000"/>
            <a:ext cx="1204913" cy="1281113"/>
          </a:xfrm>
          <a:prstGeom prst="rect">
            <a:avLst/>
          </a:prstGeom>
          <a:ln>
            <a:noFill/>
          </a:ln>
          <a:effectLst>
            <a:outerShdw blurRad="292100" dist="139700" dir="2700000" algn="tl" rotWithShape="0">
              <a:srgbClr val="333333">
                <a:alpha val="65000"/>
              </a:srgbClr>
            </a:outerShdw>
          </a:effectLst>
        </p:spPr>
      </p:pic>
      <p:sp>
        <p:nvSpPr>
          <p:cNvPr id="43017" name="TextBox 17"/>
          <p:cNvSpPr txBox="1">
            <a:spLocks noChangeArrowheads="1"/>
          </p:cNvSpPr>
          <p:nvPr/>
        </p:nvSpPr>
        <p:spPr bwMode="auto">
          <a:xfrm>
            <a:off x="2362200" y="2362200"/>
            <a:ext cx="5799138" cy="646113"/>
          </a:xfrm>
          <a:prstGeom prst="rect">
            <a:avLst/>
          </a:prstGeom>
          <a:noFill/>
          <a:ln w="9525">
            <a:noFill/>
            <a:miter lim="800000"/>
            <a:headEnd/>
            <a:tailEnd/>
          </a:ln>
        </p:spPr>
        <p:txBody>
          <a:bodyPr>
            <a:spAutoFit/>
          </a:bodyPr>
          <a:lstStyle/>
          <a:p>
            <a:r>
              <a:rPr lang="en-US" b="1" dirty="0"/>
              <a:t>Pressure gauge should be at GREEN </a:t>
            </a:r>
            <a:r>
              <a:rPr lang="en-US" b="1" dirty="0" smtClean="0"/>
              <a:t>Position.</a:t>
            </a:r>
            <a:endParaRPr lang="en-US" b="1" dirty="0"/>
          </a:p>
          <a:p>
            <a:r>
              <a:rPr lang="en-US" b="1" dirty="0" err="1">
                <a:solidFill>
                  <a:srgbClr val="FFFF00"/>
                </a:solidFill>
              </a:rPr>
              <a:t>Jarum</a:t>
            </a:r>
            <a:r>
              <a:rPr lang="en-US" b="1" dirty="0">
                <a:solidFill>
                  <a:srgbClr val="FFFF00"/>
                </a:solidFill>
              </a:rPr>
              <a:t> </a:t>
            </a:r>
            <a:r>
              <a:rPr lang="en-US" b="1" dirty="0" err="1">
                <a:solidFill>
                  <a:srgbClr val="FFFF00"/>
                </a:solidFill>
              </a:rPr>
              <a:t>penunjuk</a:t>
            </a:r>
            <a:r>
              <a:rPr lang="en-US" b="1" dirty="0">
                <a:solidFill>
                  <a:srgbClr val="FFFF00"/>
                </a:solidFill>
              </a:rPr>
              <a:t> </a:t>
            </a:r>
            <a:r>
              <a:rPr lang="en-US" b="1" dirty="0" err="1">
                <a:solidFill>
                  <a:srgbClr val="FFFF00"/>
                </a:solidFill>
              </a:rPr>
              <a:t>tekanan</a:t>
            </a:r>
            <a:r>
              <a:rPr lang="en-US" b="1" dirty="0">
                <a:solidFill>
                  <a:srgbClr val="FFFF00"/>
                </a:solidFill>
              </a:rPr>
              <a:t> </a:t>
            </a:r>
            <a:r>
              <a:rPr lang="en-US" b="1" dirty="0" err="1">
                <a:solidFill>
                  <a:srgbClr val="FFFF00"/>
                </a:solidFill>
              </a:rPr>
              <a:t>harus</a:t>
            </a:r>
            <a:r>
              <a:rPr lang="en-US" b="1" dirty="0">
                <a:solidFill>
                  <a:srgbClr val="FFFF00"/>
                </a:solidFill>
              </a:rPr>
              <a:t> </a:t>
            </a:r>
            <a:r>
              <a:rPr lang="en-US" b="1" dirty="0" err="1">
                <a:solidFill>
                  <a:srgbClr val="FFFF00"/>
                </a:solidFill>
              </a:rPr>
              <a:t>pada</a:t>
            </a:r>
            <a:r>
              <a:rPr lang="en-US" b="1" dirty="0">
                <a:solidFill>
                  <a:srgbClr val="FFFF00"/>
                </a:solidFill>
              </a:rPr>
              <a:t> </a:t>
            </a:r>
            <a:r>
              <a:rPr lang="en-US" b="1" dirty="0" err="1">
                <a:solidFill>
                  <a:srgbClr val="FFFF00"/>
                </a:solidFill>
              </a:rPr>
              <a:t>posisi</a:t>
            </a:r>
            <a:r>
              <a:rPr lang="en-US" b="1" dirty="0">
                <a:solidFill>
                  <a:srgbClr val="FFFF00"/>
                </a:solidFill>
              </a:rPr>
              <a:t> </a:t>
            </a:r>
            <a:r>
              <a:rPr lang="en-US" b="1" dirty="0" smtClean="0">
                <a:solidFill>
                  <a:srgbClr val="FFFF00"/>
                </a:solidFill>
              </a:rPr>
              <a:t>HIJAU.</a:t>
            </a:r>
            <a:endParaRPr lang="en-US" b="1" dirty="0">
              <a:solidFill>
                <a:srgbClr val="FFFF00"/>
              </a:solidFill>
            </a:endParaRPr>
          </a:p>
        </p:txBody>
      </p:sp>
      <p:sp>
        <p:nvSpPr>
          <p:cNvPr id="43018" name="TextBox 18"/>
          <p:cNvSpPr txBox="1">
            <a:spLocks noChangeArrowheads="1"/>
          </p:cNvSpPr>
          <p:nvPr/>
        </p:nvSpPr>
        <p:spPr bwMode="auto">
          <a:xfrm>
            <a:off x="2357438" y="3733800"/>
            <a:ext cx="6242050" cy="646112"/>
          </a:xfrm>
          <a:prstGeom prst="rect">
            <a:avLst/>
          </a:prstGeom>
          <a:noFill/>
          <a:ln w="9525">
            <a:noFill/>
            <a:miter lim="800000"/>
            <a:headEnd/>
            <a:tailEnd/>
          </a:ln>
        </p:spPr>
        <p:txBody>
          <a:bodyPr>
            <a:spAutoFit/>
          </a:bodyPr>
          <a:lstStyle/>
          <a:p>
            <a:r>
              <a:rPr lang="en-US" b="1" dirty="0"/>
              <a:t>The hose has no crack &amp; must be free from obstacle.</a:t>
            </a:r>
          </a:p>
          <a:p>
            <a:r>
              <a:rPr lang="en-US" b="1" dirty="0" err="1">
                <a:solidFill>
                  <a:srgbClr val="FFFF00"/>
                </a:solidFill>
              </a:rPr>
              <a:t>Selang</a:t>
            </a:r>
            <a:r>
              <a:rPr lang="en-US" b="1" dirty="0">
                <a:solidFill>
                  <a:srgbClr val="FFFF00"/>
                </a:solidFill>
              </a:rPr>
              <a:t> </a:t>
            </a:r>
            <a:r>
              <a:rPr lang="en-US" b="1" dirty="0" err="1">
                <a:solidFill>
                  <a:srgbClr val="FFFF00"/>
                </a:solidFill>
              </a:rPr>
              <a:t>tidak</a:t>
            </a:r>
            <a:r>
              <a:rPr lang="en-US" b="1" dirty="0">
                <a:solidFill>
                  <a:srgbClr val="FFFF00"/>
                </a:solidFill>
              </a:rPr>
              <a:t> </a:t>
            </a:r>
            <a:r>
              <a:rPr lang="en-US" b="1" dirty="0" err="1">
                <a:solidFill>
                  <a:srgbClr val="FFFF00"/>
                </a:solidFill>
              </a:rPr>
              <a:t>retak</a:t>
            </a:r>
            <a:r>
              <a:rPr lang="en-US" b="1" dirty="0">
                <a:solidFill>
                  <a:srgbClr val="FFFF00"/>
                </a:solidFill>
              </a:rPr>
              <a:t> </a:t>
            </a:r>
            <a:r>
              <a:rPr lang="en-US" b="1" dirty="0" err="1">
                <a:solidFill>
                  <a:srgbClr val="FFFF00"/>
                </a:solidFill>
              </a:rPr>
              <a:t>dan</a:t>
            </a:r>
            <a:r>
              <a:rPr lang="en-US" b="1" dirty="0">
                <a:solidFill>
                  <a:srgbClr val="FFFF00"/>
                </a:solidFill>
              </a:rPr>
              <a:t> </a:t>
            </a:r>
            <a:r>
              <a:rPr lang="en-US" b="1" dirty="0" err="1">
                <a:solidFill>
                  <a:srgbClr val="FFFF00"/>
                </a:solidFill>
              </a:rPr>
              <a:t>tidak</a:t>
            </a:r>
            <a:r>
              <a:rPr lang="en-US" b="1" dirty="0">
                <a:solidFill>
                  <a:srgbClr val="FFFF00"/>
                </a:solidFill>
              </a:rPr>
              <a:t> </a:t>
            </a:r>
            <a:r>
              <a:rPr lang="en-US" b="1" dirty="0" err="1">
                <a:solidFill>
                  <a:srgbClr val="FFFF00"/>
                </a:solidFill>
              </a:rPr>
              <a:t>tersumbat</a:t>
            </a:r>
            <a:r>
              <a:rPr lang="en-US" b="1" dirty="0">
                <a:solidFill>
                  <a:srgbClr val="FFFF00"/>
                </a:solidFill>
              </a:rPr>
              <a:t> / </a:t>
            </a:r>
            <a:r>
              <a:rPr lang="en-US" b="1" dirty="0" err="1" smtClean="0">
                <a:solidFill>
                  <a:srgbClr val="FFFF00"/>
                </a:solidFill>
              </a:rPr>
              <a:t>terhalang</a:t>
            </a:r>
            <a:r>
              <a:rPr lang="en-US" b="1" dirty="0" smtClean="0">
                <a:solidFill>
                  <a:srgbClr val="FFFF00"/>
                </a:solidFill>
              </a:rPr>
              <a:t>.</a:t>
            </a:r>
            <a:endParaRPr lang="en-US" b="1" dirty="0">
              <a:solidFill>
                <a:srgbClr val="FFFF00"/>
              </a:solidFill>
            </a:endParaRPr>
          </a:p>
        </p:txBody>
      </p:sp>
      <p:sp>
        <p:nvSpPr>
          <p:cNvPr id="43019" name="TextBox 19"/>
          <p:cNvSpPr txBox="1">
            <a:spLocks noChangeArrowheads="1"/>
          </p:cNvSpPr>
          <p:nvPr/>
        </p:nvSpPr>
        <p:spPr bwMode="auto">
          <a:xfrm>
            <a:off x="2309813" y="5105400"/>
            <a:ext cx="6300787" cy="646331"/>
          </a:xfrm>
          <a:prstGeom prst="rect">
            <a:avLst/>
          </a:prstGeom>
          <a:noFill/>
          <a:ln w="9525">
            <a:noFill/>
            <a:miter lim="800000"/>
            <a:headEnd/>
            <a:tailEnd/>
          </a:ln>
        </p:spPr>
        <p:txBody>
          <a:bodyPr>
            <a:spAutoFit/>
          </a:bodyPr>
          <a:lstStyle/>
          <a:p>
            <a:r>
              <a:rPr lang="en-US" b="1" dirty="0"/>
              <a:t>Shake the extinguisher a few times every </a:t>
            </a:r>
            <a:r>
              <a:rPr lang="en-US" b="1" dirty="0" smtClean="0"/>
              <a:t>month.</a:t>
            </a:r>
            <a:endParaRPr lang="en-US" b="1" dirty="0"/>
          </a:p>
          <a:p>
            <a:r>
              <a:rPr lang="en-US" b="1" dirty="0" err="1">
                <a:solidFill>
                  <a:srgbClr val="FFFF00"/>
                </a:solidFill>
              </a:rPr>
              <a:t>Kocok</a:t>
            </a:r>
            <a:r>
              <a:rPr lang="en-US" b="1" dirty="0">
                <a:solidFill>
                  <a:srgbClr val="FFFF00"/>
                </a:solidFill>
              </a:rPr>
              <a:t> </a:t>
            </a:r>
            <a:r>
              <a:rPr lang="en-US" b="1" dirty="0" err="1">
                <a:solidFill>
                  <a:srgbClr val="FFFF00"/>
                </a:solidFill>
              </a:rPr>
              <a:t>dan</a:t>
            </a:r>
            <a:r>
              <a:rPr lang="en-US" b="1" dirty="0">
                <a:solidFill>
                  <a:srgbClr val="FFFF00"/>
                </a:solidFill>
              </a:rPr>
              <a:t> </a:t>
            </a:r>
            <a:r>
              <a:rPr lang="en-US" b="1" dirty="0" err="1">
                <a:solidFill>
                  <a:srgbClr val="FFFF00"/>
                </a:solidFill>
              </a:rPr>
              <a:t>balikan</a:t>
            </a:r>
            <a:r>
              <a:rPr lang="en-US" b="1" dirty="0">
                <a:solidFill>
                  <a:srgbClr val="FFFF00"/>
                </a:solidFill>
              </a:rPr>
              <a:t> </a:t>
            </a:r>
            <a:r>
              <a:rPr lang="en-US" b="1" dirty="0" err="1">
                <a:solidFill>
                  <a:srgbClr val="FFFF00"/>
                </a:solidFill>
              </a:rPr>
              <a:t>tabung</a:t>
            </a:r>
            <a:r>
              <a:rPr lang="en-US" b="1" dirty="0">
                <a:solidFill>
                  <a:srgbClr val="FFFF00"/>
                </a:solidFill>
              </a:rPr>
              <a:t> </a:t>
            </a:r>
            <a:r>
              <a:rPr lang="en-US" b="1" dirty="0" err="1">
                <a:solidFill>
                  <a:srgbClr val="FFFF00"/>
                </a:solidFill>
              </a:rPr>
              <a:t>beberapa</a:t>
            </a:r>
            <a:r>
              <a:rPr lang="en-US" b="1" dirty="0">
                <a:solidFill>
                  <a:srgbClr val="FFFF00"/>
                </a:solidFill>
              </a:rPr>
              <a:t> kali </a:t>
            </a:r>
            <a:r>
              <a:rPr lang="en-US" b="1" dirty="0" err="1">
                <a:solidFill>
                  <a:srgbClr val="FFFF00"/>
                </a:solidFill>
              </a:rPr>
              <a:t>dalam</a:t>
            </a:r>
            <a:r>
              <a:rPr lang="en-US" b="1" dirty="0">
                <a:solidFill>
                  <a:srgbClr val="FFFF00"/>
                </a:solidFill>
              </a:rPr>
              <a:t> </a:t>
            </a:r>
            <a:r>
              <a:rPr lang="en-US" b="1" dirty="0" err="1" smtClean="0">
                <a:solidFill>
                  <a:srgbClr val="FFFF00"/>
                </a:solidFill>
              </a:rPr>
              <a:t>sebulan</a:t>
            </a:r>
            <a:endParaRPr lang="en-US" b="1" dirty="0" smtClean="0">
              <a:solidFill>
                <a:srgbClr val="FFFF00"/>
              </a:solidFill>
            </a:endParaRPr>
          </a:p>
        </p:txBody>
      </p:sp>
      <p:sp>
        <p:nvSpPr>
          <p:cNvPr id="43020" name="TextBox 20"/>
          <p:cNvSpPr txBox="1">
            <a:spLocks noChangeArrowheads="1"/>
          </p:cNvSpPr>
          <p:nvPr/>
        </p:nvSpPr>
        <p:spPr bwMode="auto">
          <a:xfrm>
            <a:off x="539750" y="1414463"/>
            <a:ext cx="7308850" cy="1446212"/>
          </a:xfrm>
          <a:prstGeom prst="rect">
            <a:avLst/>
          </a:prstGeom>
          <a:noFill/>
          <a:ln w="9525">
            <a:noFill/>
            <a:miter lim="800000"/>
            <a:headEnd/>
            <a:tailEnd/>
          </a:ln>
        </p:spPr>
        <p:txBody>
          <a:bodyPr>
            <a:spAutoFit/>
          </a:bodyPr>
          <a:lstStyle/>
          <a:p>
            <a:pPr algn="r"/>
            <a:r>
              <a:rPr lang="en-US" sz="2400" b="1" u="sng"/>
              <a:t>How to Maintenance Fire Extinguisher</a:t>
            </a:r>
          </a:p>
          <a:p>
            <a:pPr algn="r"/>
            <a:r>
              <a:rPr lang="en-US" sz="2400" b="1" u="sng">
                <a:solidFill>
                  <a:srgbClr val="FFFF00"/>
                </a:solidFill>
              </a:rPr>
              <a:t>Bagaimana merawat Tabung Pemadam Api</a:t>
            </a:r>
          </a:p>
          <a:p>
            <a:endParaRPr lang="en-US" sz="2000"/>
          </a:p>
          <a:p>
            <a:endParaRPr lang="id-ID" sz="2000"/>
          </a:p>
        </p:txBody>
      </p:sp>
      <p:sp>
        <p:nvSpPr>
          <p:cNvPr id="16" name="TextBox 15"/>
          <p:cNvSpPr txBox="1"/>
          <p:nvPr/>
        </p:nvSpPr>
        <p:spPr>
          <a:xfrm>
            <a:off x="2743200" y="6629400"/>
            <a:ext cx="304800" cy="215444"/>
          </a:xfrm>
          <a:prstGeom prst="rect">
            <a:avLst/>
          </a:prstGeom>
          <a:noFill/>
        </p:spPr>
        <p:txBody>
          <a:bodyPr wrap="square" rtlCol="0">
            <a:spAutoFit/>
          </a:bodyPr>
          <a:lstStyle/>
          <a:p>
            <a:r>
              <a:rPr lang="en-US" sz="800" dirty="0" smtClean="0">
                <a:solidFill>
                  <a:schemeClr val="accent5">
                    <a:lumMod val="75000"/>
                  </a:schemeClr>
                </a:solidFill>
              </a:rPr>
              <a:t>.</a:t>
            </a:r>
            <a:endParaRPr lang="en-US" sz="800" dirty="0">
              <a:solidFill>
                <a:schemeClr val="accent5">
                  <a:lumMod val="75000"/>
                </a:schemeClr>
              </a:solidFill>
            </a:endParaRPr>
          </a:p>
        </p:txBody>
      </p:sp>
      <p:sp>
        <p:nvSpPr>
          <p:cNvPr id="17" name="TextBox 16"/>
          <p:cNvSpPr txBox="1"/>
          <p:nvPr/>
        </p:nvSpPr>
        <p:spPr>
          <a:xfrm>
            <a:off x="2334064" y="5867400"/>
            <a:ext cx="5638800" cy="646331"/>
          </a:xfrm>
          <a:prstGeom prst="rect">
            <a:avLst/>
          </a:prstGeom>
          <a:noFill/>
        </p:spPr>
        <p:txBody>
          <a:bodyPr wrap="square" rtlCol="0">
            <a:spAutoFit/>
          </a:bodyPr>
          <a:lstStyle/>
          <a:p>
            <a:r>
              <a:rPr lang="en-US" b="1" dirty="0" smtClean="0"/>
              <a:t>Refill is available. </a:t>
            </a:r>
          </a:p>
          <a:p>
            <a:r>
              <a:rPr lang="en-US" b="1" dirty="0" err="1" smtClean="0">
                <a:solidFill>
                  <a:srgbClr val="FFFF00"/>
                </a:solidFill>
              </a:rPr>
              <a:t>Kami</a:t>
            </a:r>
            <a:r>
              <a:rPr lang="en-US" b="1" dirty="0" smtClean="0">
                <a:solidFill>
                  <a:srgbClr val="FFFF00"/>
                </a:solidFill>
              </a:rPr>
              <a:t> </a:t>
            </a:r>
            <a:r>
              <a:rPr lang="en-US" b="1" dirty="0" err="1" smtClean="0">
                <a:solidFill>
                  <a:srgbClr val="FFFF00"/>
                </a:solidFill>
              </a:rPr>
              <a:t>menyediakan</a:t>
            </a:r>
            <a:r>
              <a:rPr lang="en-US" b="1" dirty="0" smtClean="0">
                <a:solidFill>
                  <a:srgbClr val="FFFF00"/>
                </a:solidFill>
              </a:rPr>
              <a:t> </a:t>
            </a:r>
            <a:r>
              <a:rPr lang="en-US" b="1" dirty="0" err="1" smtClean="0">
                <a:solidFill>
                  <a:srgbClr val="FFFF00"/>
                </a:solidFill>
              </a:rPr>
              <a:t>layanan</a:t>
            </a:r>
            <a:r>
              <a:rPr lang="en-US" b="1" dirty="0" smtClean="0">
                <a:solidFill>
                  <a:srgbClr val="FFFF00"/>
                </a:solidFill>
              </a:rPr>
              <a:t> </a:t>
            </a:r>
            <a:r>
              <a:rPr lang="en-US" b="1" dirty="0" err="1" smtClean="0">
                <a:solidFill>
                  <a:srgbClr val="FFFF00"/>
                </a:solidFill>
              </a:rPr>
              <a:t>isi</a:t>
            </a:r>
            <a:r>
              <a:rPr lang="en-US" b="1" dirty="0" smtClean="0">
                <a:solidFill>
                  <a:srgbClr val="FFFF00"/>
                </a:solidFill>
              </a:rPr>
              <a:t> </a:t>
            </a:r>
            <a:r>
              <a:rPr lang="en-US" b="1" dirty="0" err="1" smtClean="0">
                <a:solidFill>
                  <a:srgbClr val="FFFF00"/>
                </a:solidFill>
              </a:rPr>
              <a:t>Ulang</a:t>
            </a:r>
            <a:endParaRPr lang="id-ID" b="1" dirty="0">
              <a:solidFill>
                <a:srgbClr val="FFFF00"/>
              </a:solidFill>
            </a:endParaRPr>
          </a:p>
        </p:txBody>
      </p:sp>
    </p:spTree>
  </p:cSld>
  <p:clrMapOvr>
    <a:masterClrMapping/>
  </p:clrMapOvr>
  <p:transition spd="slow" advClick="0" advTm="4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43020"/>
                                        </p:tgtEl>
                                        <p:attrNameLst>
                                          <p:attrName>style.visibility</p:attrName>
                                        </p:attrNameLst>
                                      </p:cBhvr>
                                      <p:to>
                                        <p:strVal val="visible"/>
                                      </p:to>
                                    </p:set>
                                    <p:anim calcmode="lin" valueType="num">
                                      <p:cBhvr>
                                        <p:cTn id="7" dur="3000" fill="hold"/>
                                        <p:tgtEl>
                                          <p:spTgt spid="43020"/>
                                        </p:tgtEl>
                                        <p:attrNameLst>
                                          <p:attrName>ppt_x</p:attrName>
                                        </p:attrNameLst>
                                      </p:cBhvr>
                                      <p:tavLst>
                                        <p:tav tm="0">
                                          <p:val>
                                            <p:strVal val="#ppt_x-.2"/>
                                          </p:val>
                                        </p:tav>
                                        <p:tav tm="100000">
                                          <p:val>
                                            <p:strVal val="#ppt_x"/>
                                          </p:val>
                                        </p:tav>
                                      </p:tavLst>
                                    </p:anim>
                                    <p:anim calcmode="lin" valueType="num">
                                      <p:cBhvr>
                                        <p:cTn id="8" dur="3000" fill="hold"/>
                                        <p:tgtEl>
                                          <p:spTgt spid="43020"/>
                                        </p:tgtEl>
                                        <p:attrNameLst>
                                          <p:attrName>ppt_y</p:attrName>
                                        </p:attrNameLst>
                                      </p:cBhvr>
                                      <p:tavLst>
                                        <p:tav tm="0">
                                          <p:val>
                                            <p:strVal val="#ppt_y"/>
                                          </p:val>
                                        </p:tav>
                                        <p:tav tm="100000">
                                          <p:val>
                                            <p:strVal val="#ppt_y"/>
                                          </p:val>
                                        </p:tav>
                                      </p:tavLst>
                                    </p:anim>
                                    <p:animEffect transition="in" filter="wipe(right)" prLst="gradientSize: 0.1">
                                      <p:cBhvr>
                                        <p:cTn id="9" dur="3000"/>
                                        <p:tgtEl>
                                          <p:spTgt spid="43020"/>
                                        </p:tgtEl>
                                      </p:cBhvr>
                                    </p:animEffect>
                                  </p:childTnLst>
                                </p:cTn>
                              </p:par>
                            </p:childTnLst>
                          </p:cTn>
                        </p:par>
                      </p:childTnLst>
                    </p:cTn>
                  </p:par>
                  <p:par>
                    <p:cTn id="10" fill="hold">
                      <p:stCondLst>
                        <p:cond delay="indefinite"/>
                      </p:stCondLst>
                      <p:childTnLst>
                        <p:par>
                          <p:cTn id="11" fill="hold">
                            <p:stCondLst>
                              <p:cond delay="0"/>
                            </p:stCondLst>
                            <p:childTnLst>
                              <p:par>
                                <p:cTn id="12" presetID="25" presetClass="entr" presetSubtype="0" fill="hold" nodeType="clickEffect">
                                  <p:stCondLst>
                                    <p:cond delay="0"/>
                                  </p:stCondLst>
                                  <p:childTnLst>
                                    <p:set>
                                      <p:cBhvr>
                                        <p:cTn id="13" dur="1" fill="hold">
                                          <p:stCondLst>
                                            <p:cond delay="0"/>
                                          </p:stCondLst>
                                        </p:cTn>
                                        <p:tgtEl>
                                          <p:spTgt spid="117761"/>
                                        </p:tgtEl>
                                        <p:attrNameLst>
                                          <p:attrName>style.visibility</p:attrName>
                                        </p:attrNameLst>
                                      </p:cBhvr>
                                      <p:to>
                                        <p:strVal val="visible"/>
                                      </p:to>
                                    </p:set>
                                    <p:anim calcmode="lin" valueType="num">
                                      <p:cBhvr>
                                        <p:cTn id="14" dur="1000" decel="50000" fill="hold">
                                          <p:stCondLst>
                                            <p:cond delay="0"/>
                                          </p:stCondLst>
                                        </p:cTn>
                                        <p:tgtEl>
                                          <p:spTgt spid="117761"/>
                                        </p:tgtEl>
                                        <p:attrNameLst>
                                          <p:attrName>style.rotation</p:attrName>
                                        </p:attrNameLst>
                                      </p:cBhvr>
                                      <p:tavLst>
                                        <p:tav tm="0">
                                          <p:val>
                                            <p:fltVal val="-90"/>
                                          </p:val>
                                        </p:tav>
                                        <p:tav tm="100000">
                                          <p:val>
                                            <p:fltVal val="0"/>
                                          </p:val>
                                        </p:tav>
                                      </p:tavLst>
                                    </p:anim>
                                    <p:anim calcmode="lin" valueType="num">
                                      <p:cBhvr>
                                        <p:cTn id="15" dur="1000" decel="50000" fill="hold">
                                          <p:stCondLst>
                                            <p:cond delay="0"/>
                                          </p:stCondLst>
                                        </p:cTn>
                                        <p:tgtEl>
                                          <p:spTgt spid="117761"/>
                                        </p:tgtEl>
                                        <p:attrNameLst>
                                          <p:attrName>ppt_w</p:attrName>
                                        </p:attrNameLst>
                                      </p:cBhvr>
                                      <p:tavLst>
                                        <p:tav tm="0">
                                          <p:val>
                                            <p:strVal val="#ppt_w"/>
                                          </p:val>
                                        </p:tav>
                                        <p:tav tm="100000">
                                          <p:val>
                                            <p:strVal val="#ppt_w*.05"/>
                                          </p:val>
                                        </p:tav>
                                      </p:tavLst>
                                    </p:anim>
                                    <p:anim calcmode="lin" valueType="num">
                                      <p:cBhvr>
                                        <p:cTn id="16" dur="1000" accel="50000" fill="hold">
                                          <p:stCondLst>
                                            <p:cond delay="1000"/>
                                          </p:stCondLst>
                                        </p:cTn>
                                        <p:tgtEl>
                                          <p:spTgt spid="117761"/>
                                        </p:tgtEl>
                                        <p:attrNameLst>
                                          <p:attrName>ppt_w</p:attrName>
                                        </p:attrNameLst>
                                      </p:cBhvr>
                                      <p:tavLst>
                                        <p:tav tm="0">
                                          <p:val>
                                            <p:strVal val="#ppt_w*.05"/>
                                          </p:val>
                                        </p:tav>
                                        <p:tav tm="100000">
                                          <p:val>
                                            <p:strVal val="#ppt_w"/>
                                          </p:val>
                                        </p:tav>
                                      </p:tavLst>
                                    </p:anim>
                                    <p:anim calcmode="lin" valueType="num">
                                      <p:cBhvr>
                                        <p:cTn id="17" dur="2000" fill="hold"/>
                                        <p:tgtEl>
                                          <p:spTgt spid="117761"/>
                                        </p:tgtEl>
                                        <p:attrNameLst>
                                          <p:attrName>ppt_h</p:attrName>
                                        </p:attrNameLst>
                                      </p:cBhvr>
                                      <p:tavLst>
                                        <p:tav tm="0">
                                          <p:val>
                                            <p:strVal val="#ppt_h"/>
                                          </p:val>
                                        </p:tav>
                                        <p:tav tm="100000">
                                          <p:val>
                                            <p:strVal val="#ppt_h"/>
                                          </p:val>
                                        </p:tav>
                                      </p:tavLst>
                                    </p:anim>
                                    <p:anim calcmode="lin" valueType="num">
                                      <p:cBhvr>
                                        <p:cTn id="18" dur="1000" decel="50000" fill="hold">
                                          <p:stCondLst>
                                            <p:cond delay="0"/>
                                          </p:stCondLst>
                                        </p:cTn>
                                        <p:tgtEl>
                                          <p:spTgt spid="117761"/>
                                        </p:tgtEl>
                                        <p:attrNameLst>
                                          <p:attrName>ppt_x</p:attrName>
                                        </p:attrNameLst>
                                      </p:cBhvr>
                                      <p:tavLst>
                                        <p:tav tm="0">
                                          <p:val>
                                            <p:strVal val="#ppt_x+.4"/>
                                          </p:val>
                                        </p:tav>
                                        <p:tav tm="100000">
                                          <p:val>
                                            <p:strVal val="#ppt_x"/>
                                          </p:val>
                                        </p:tav>
                                      </p:tavLst>
                                    </p:anim>
                                    <p:anim calcmode="lin" valueType="num">
                                      <p:cBhvr>
                                        <p:cTn id="19" dur="1000" decel="50000" fill="hold">
                                          <p:stCondLst>
                                            <p:cond delay="0"/>
                                          </p:stCondLst>
                                        </p:cTn>
                                        <p:tgtEl>
                                          <p:spTgt spid="117761"/>
                                        </p:tgtEl>
                                        <p:attrNameLst>
                                          <p:attrName>ppt_y</p:attrName>
                                        </p:attrNameLst>
                                      </p:cBhvr>
                                      <p:tavLst>
                                        <p:tav tm="0">
                                          <p:val>
                                            <p:strVal val="#ppt_y-.2"/>
                                          </p:val>
                                        </p:tav>
                                        <p:tav tm="100000">
                                          <p:val>
                                            <p:strVal val="#ppt_y+.1"/>
                                          </p:val>
                                        </p:tav>
                                      </p:tavLst>
                                    </p:anim>
                                    <p:anim calcmode="lin" valueType="num">
                                      <p:cBhvr>
                                        <p:cTn id="20" dur="1000" accel="50000" fill="hold">
                                          <p:stCondLst>
                                            <p:cond delay="1000"/>
                                          </p:stCondLst>
                                        </p:cTn>
                                        <p:tgtEl>
                                          <p:spTgt spid="117761"/>
                                        </p:tgtEl>
                                        <p:attrNameLst>
                                          <p:attrName>ppt_y</p:attrName>
                                        </p:attrNameLst>
                                      </p:cBhvr>
                                      <p:tavLst>
                                        <p:tav tm="0">
                                          <p:val>
                                            <p:strVal val="#ppt_y+.1"/>
                                          </p:val>
                                        </p:tav>
                                        <p:tav tm="100000">
                                          <p:val>
                                            <p:strVal val="#ppt_y"/>
                                          </p:val>
                                        </p:tav>
                                      </p:tavLst>
                                    </p:anim>
                                    <p:animEffect transition="in" filter="fade">
                                      <p:cBhvr>
                                        <p:cTn id="21" dur="2000" decel="50000">
                                          <p:stCondLst>
                                            <p:cond delay="0"/>
                                          </p:stCondLst>
                                        </p:cTn>
                                        <p:tgtEl>
                                          <p:spTgt spid="117761"/>
                                        </p:tgtEl>
                                      </p:cBhvr>
                                    </p:animEffect>
                                  </p:childTnLst>
                                </p:cTn>
                              </p:par>
                            </p:childTnLst>
                          </p:cTn>
                        </p:par>
                      </p:childTnLst>
                    </p:cTn>
                  </p:par>
                  <p:par>
                    <p:cTn id="22" fill="hold">
                      <p:stCondLst>
                        <p:cond delay="indefinite"/>
                      </p:stCondLst>
                      <p:childTnLst>
                        <p:par>
                          <p:cTn id="23" fill="hold">
                            <p:stCondLst>
                              <p:cond delay="0"/>
                            </p:stCondLst>
                            <p:childTnLst>
                              <p:par>
                                <p:cTn id="24" presetID="25" presetClass="entr" presetSubtype="0" fill="hold" grpId="0" nodeType="clickEffect">
                                  <p:stCondLst>
                                    <p:cond delay="0"/>
                                  </p:stCondLst>
                                  <p:childTnLst>
                                    <p:set>
                                      <p:cBhvr>
                                        <p:cTn id="25" dur="1" fill="hold">
                                          <p:stCondLst>
                                            <p:cond delay="0"/>
                                          </p:stCondLst>
                                        </p:cTn>
                                        <p:tgtEl>
                                          <p:spTgt spid="43017"/>
                                        </p:tgtEl>
                                        <p:attrNameLst>
                                          <p:attrName>style.visibility</p:attrName>
                                        </p:attrNameLst>
                                      </p:cBhvr>
                                      <p:to>
                                        <p:strVal val="visible"/>
                                      </p:to>
                                    </p:set>
                                    <p:anim calcmode="lin" valueType="num">
                                      <p:cBhvr>
                                        <p:cTn id="26" dur="1000" decel="50000" fill="hold">
                                          <p:stCondLst>
                                            <p:cond delay="0"/>
                                          </p:stCondLst>
                                        </p:cTn>
                                        <p:tgtEl>
                                          <p:spTgt spid="43017"/>
                                        </p:tgtEl>
                                        <p:attrNameLst>
                                          <p:attrName>style.rotation</p:attrName>
                                        </p:attrNameLst>
                                      </p:cBhvr>
                                      <p:tavLst>
                                        <p:tav tm="0">
                                          <p:val>
                                            <p:fltVal val="-90"/>
                                          </p:val>
                                        </p:tav>
                                        <p:tav tm="100000">
                                          <p:val>
                                            <p:fltVal val="0"/>
                                          </p:val>
                                        </p:tav>
                                      </p:tavLst>
                                    </p:anim>
                                    <p:anim calcmode="lin" valueType="num">
                                      <p:cBhvr>
                                        <p:cTn id="27" dur="1000" decel="50000" fill="hold">
                                          <p:stCondLst>
                                            <p:cond delay="0"/>
                                          </p:stCondLst>
                                        </p:cTn>
                                        <p:tgtEl>
                                          <p:spTgt spid="43017"/>
                                        </p:tgtEl>
                                        <p:attrNameLst>
                                          <p:attrName>ppt_w</p:attrName>
                                        </p:attrNameLst>
                                      </p:cBhvr>
                                      <p:tavLst>
                                        <p:tav tm="0">
                                          <p:val>
                                            <p:strVal val="#ppt_w"/>
                                          </p:val>
                                        </p:tav>
                                        <p:tav tm="100000">
                                          <p:val>
                                            <p:strVal val="#ppt_w*.05"/>
                                          </p:val>
                                        </p:tav>
                                      </p:tavLst>
                                    </p:anim>
                                    <p:anim calcmode="lin" valueType="num">
                                      <p:cBhvr>
                                        <p:cTn id="28" dur="1000" accel="50000" fill="hold">
                                          <p:stCondLst>
                                            <p:cond delay="1000"/>
                                          </p:stCondLst>
                                        </p:cTn>
                                        <p:tgtEl>
                                          <p:spTgt spid="43017"/>
                                        </p:tgtEl>
                                        <p:attrNameLst>
                                          <p:attrName>ppt_w</p:attrName>
                                        </p:attrNameLst>
                                      </p:cBhvr>
                                      <p:tavLst>
                                        <p:tav tm="0">
                                          <p:val>
                                            <p:strVal val="#ppt_w*.05"/>
                                          </p:val>
                                        </p:tav>
                                        <p:tav tm="100000">
                                          <p:val>
                                            <p:strVal val="#ppt_w"/>
                                          </p:val>
                                        </p:tav>
                                      </p:tavLst>
                                    </p:anim>
                                    <p:anim calcmode="lin" valueType="num">
                                      <p:cBhvr>
                                        <p:cTn id="29" dur="2000" fill="hold"/>
                                        <p:tgtEl>
                                          <p:spTgt spid="43017"/>
                                        </p:tgtEl>
                                        <p:attrNameLst>
                                          <p:attrName>ppt_h</p:attrName>
                                        </p:attrNameLst>
                                      </p:cBhvr>
                                      <p:tavLst>
                                        <p:tav tm="0">
                                          <p:val>
                                            <p:strVal val="#ppt_h"/>
                                          </p:val>
                                        </p:tav>
                                        <p:tav tm="100000">
                                          <p:val>
                                            <p:strVal val="#ppt_h"/>
                                          </p:val>
                                        </p:tav>
                                      </p:tavLst>
                                    </p:anim>
                                    <p:anim calcmode="lin" valueType="num">
                                      <p:cBhvr>
                                        <p:cTn id="30" dur="1000" decel="50000" fill="hold">
                                          <p:stCondLst>
                                            <p:cond delay="0"/>
                                          </p:stCondLst>
                                        </p:cTn>
                                        <p:tgtEl>
                                          <p:spTgt spid="43017"/>
                                        </p:tgtEl>
                                        <p:attrNameLst>
                                          <p:attrName>ppt_x</p:attrName>
                                        </p:attrNameLst>
                                      </p:cBhvr>
                                      <p:tavLst>
                                        <p:tav tm="0">
                                          <p:val>
                                            <p:strVal val="#ppt_x+.4"/>
                                          </p:val>
                                        </p:tav>
                                        <p:tav tm="100000">
                                          <p:val>
                                            <p:strVal val="#ppt_x"/>
                                          </p:val>
                                        </p:tav>
                                      </p:tavLst>
                                    </p:anim>
                                    <p:anim calcmode="lin" valueType="num">
                                      <p:cBhvr>
                                        <p:cTn id="31" dur="1000" decel="50000" fill="hold">
                                          <p:stCondLst>
                                            <p:cond delay="0"/>
                                          </p:stCondLst>
                                        </p:cTn>
                                        <p:tgtEl>
                                          <p:spTgt spid="43017"/>
                                        </p:tgtEl>
                                        <p:attrNameLst>
                                          <p:attrName>ppt_y</p:attrName>
                                        </p:attrNameLst>
                                      </p:cBhvr>
                                      <p:tavLst>
                                        <p:tav tm="0">
                                          <p:val>
                                            <p:strVal val="#ppt_y-.2"/>
                                          </p:val>
                                        </p:tav>
                                        <p:tav tm="100000">
                                          <p:val>
                                            <p:strVal val="#ppt_y+.1"/>
                                          </p:val>
                                        </p:tav>
                                      </p:tavLst>
                                    </p:anim>
                                    <p:anim calcmode="lin" valueType="num">
                                      <p:cBhvr>
                                        <p:cTn id="32" dur="1000" accel="50000" fill="hold">
                                          <p:stCondLst>
                                            <p:cond delay="1000"/>
                                          </p:stCondLst>
                                        </p:cTn>
                                        <p:tgtEl>
                                          <p:spTgt spid="43017"/>
                                        </p:tgtEl>
                                        <p:attrNameLst>
                                          <p:attrName>ppt_y</p:attrName>
                                        </p:attrNameLst>
                                      </p:cBhvr>
                                      <p:tavLst>
                                        <p:tav tm="0">
                                          <p:val>
                                            <p:strVal val="#ppt_y+.1"/>
                                          </p:val>
                                        </p:tav>
                                        <p:tav tm="100000">
                                          <p:val>
                                            <p:strVal val="#ppt_y"/>
                                          </p:val>
                                        </p:tav>
                                      </p:tavLst>
                                    </p:anim>
                                    <p:animEffect transition="in" filter="fade">
                                      <p:cBhvr>
                                        <p:cTn id="33" dur="2000" decel="50000">
                                          <p:stCondLst>
                                            <p:cond delay="0"/>
                                          </p:stCondLst>
                                        </p:cTn>
                                        <p:tgtEl>
                                          <p:spTgt spid="43017"/>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nodeType="clickEffect">
                                  <p:stCondLst>
                                    <p:cond delay="0"/>
                                  </p:stCondLst>
                                  <p:childTnLst>
                                    <p:set>
                                      <p:cBhvr>
                                        <p:cTn id="37" dur="1" fill="hold">
                                          <p:stCondLst>
                                            <p:cond delay="0"/>
                                          </p:stCondLst>
                                        </p:cTn>
                                        <p:tgtEl>
                                          <p:spTgt spid="117762"/>
                                        </p:tgtEl>
                                        <p:attrNameLst>
                                          <p:attrName>style.visibility</p:attrName>
                                        </p:attrNameLst>
                                      </p:cBhvr>
                                      <p:to>
                                        <p:strVal val="visible"/>
                                      </p:to>
                                    </p:set>
                                    <p:animEffect transition="in" filter="dissolve">
                                      <p:cBhvr>
                                        <p:cTn id="38" dur="2000"/>
                                        <p:tgtEl>
                                          <p:spTgt spid="117762"/>
                                        </p:tgtEl>
                                      </p:cBhvr>
                                    </p:animEffec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43018"/>
                                        </p:tgtEl>
                                        <p:attrNameLst>
                                          <p:attrName>style.visibility</p:attrName>
                                        </p:attrNameLst>
                                      </p:cBhvr>
                                      <p:to>
                                        <p:strVal val="visible"/>
                                      </p:to>
                                    </p:set>
                                    <p:animEffect transition="in" filter="dissolve">
                                      <p:cBhvr>
                                        <p:cTn id="43" dur="2000"/>
                                        <p:tgtEl>
                                          <p:spTgt spid="43018"/>
                                        </p:tgtEl>
                                      </p:cBhvr>
                                    </p:animEffect>
                                  </p:childTnLst>
                                </p:cTn>
                              </p:par>
                            </p:childTnLst>
                          </p:cTn>
                        </p:par>
                      </p:childTnLst>
                    </p:cTn>
                  </p:par>
                  <p:par>
                    <p:cTn id="44" fill="hold">
                      <p:stCondLst>
                        <p:cond delay="indefinite"/>
                      </p:stCondLst>
                      <p:childTnLst>
                        <p:par>
                          <p:cTn id="45" fill="hold">
                            <p:stCondLst>
                              <p:cond delay="0"/>
                            </p:stCondLst>
                            <p:childTnLst>
                              <p:par>
                                <p:cTn id="46" presetID="54" presetClass="entr" presetSubtype="0" accel="100000" fill="hold" nodeType="clickEffect">
                                  <p:stCondLst>
                                    <p:cond delay="0"/>
                                  </p:stCondLst>
                                  <p:childTnLst>
                                    <p:set>
                                      <p:cBhvr>
                                        <p:cTn id="47" dur="1" fill="hold">
                                          <p:stCondLst>
                                            <p:cond delay="0"/>
                                          </p:stCondLst>
                                        </p:cTn>
                                        <p:tgtEl>
                                          <p:spTgt spid="117763"/>
                                        </p:tgtEl>
                                        <p:attrNameLst>
                                          <p:attrName>style.visibility</p:attrName>
                                        </p:attrNameLst>
                                      </p:cBhvr>
                                      <p:to>
                                        <p:strVal val="visible"/>
                                      </p:to>
                                    </p:set>
                                    <p:anim calcmode="lin" valueType="num">
                                      <p:cBhvr>
                                        <p:cTn id="48" dur="2000" fill="hold"/>
                                        <p:tgtEl>
                                          <p:spTgt spid="117763"/>
                                        </p:tgtEl>
                                        <p:attrNameLst>
                                          <p:attrName>ppt_w</p:attrName>
                                        </p:attrNameLst>
                                      </p:cBhvr>
                                      <p:tavLst>
                                        <p:tav tm="0">
                                          <p:val>
                                            <p:strVal val="#ppt_w*0.05"/>
                                          </p:val>
                                        </p:tav>
                                        <p:tav tm="100000">
                                          <p:val>
                                            <p:strVal val="#ppt_w"/>
                                          </p:val>
                                        </p:tav>
                                      </p:tavLst>
                                    </p:anim>
                                    <p:anim calcmode="lin" valueType="num">
                                      <p:cBhvr>
                                        <p:cTn id="49" dur="2000" fill="hold"/>
                                        <p:tgtEl>
                                          <p:spTgt spid="117763"/>
                                        </p:tgtEl>
                                        <p:attrNameLst>
                                          <p:attrName>ppt_h</p:attrName>
                                        </p:attrNameLst>
                                      </p:cBhvr>
                                      <p:tavLst>
                                        <p:tav tm="0">
                                          <p:val>
                                            <p:strVal val="#ppt_h"/>
                                          </p:val>
                                        </p:tav>
                                        <p:tav tm="100000">
                                          <p:val>
                                            <p:strVal val="#ppt_h"/>
                                          </p:val>
                                        </p:tav>
                                      </p:tavLst>
                                    </p:anim>
                                    <p:anim calcmode="lin" valueType="num">
                                      <p:cBhvr>
                                        <p:cTn id="50" dur="2000" fill="hold"/>
                                        <p:tgtEl>
                                          <p:spTgt spid="117763"/>
                                        </p:tgtEl>
                                        <p:attrNameLst>
                                          <p:attrName>ppt_x</p:attrName>
                                        </p:attrNameLst>
                                      </p:cBhvr>
                                      <p:tavLst>
                                        <p:tav tm="0">
                                          <p:val>
                                            <p:strVal val="#ppt_x-.2"/>
                                          </p:val>
                                        </p:tav>
                                        <p:tav tm="100000">
                                          <p:val>
                                            <p:strVal val="#ppt_x"/>
                                          </p:val>
                                        </p:tav>
                                      </p:tavLst>
                                    </p:anim>
                                    <p:anim calcmode="lin" valueType="num">
                                      <p:cBhvr>
                                        <p:cTn id="51" dur="2000" fill="hold"/>
                                        <p:tgtEl>
                                          <p:spTgt spid="117763"/>
                                        </p:tgtEl>
                                        <p:attrNameLst>
                                          <p:attrName>ppt_y</p:attrName>
                                        </p:attrNameLst>
                                      </p:cBhvr>
                                      <p:tavLst>
                                        <p:tav tm="0">
                                          <p:val>
                                            <p:strVal val="#ppt_y"/>
                                          </p:val>
                                        </p:tav>
                                        <p:tav tm="100000">
                                          <p:val>
                                            <p:strVal val="#ppt_y"/>
                                          </p:val>
                                        </p:tav>
                                      </p:tavLst>
                                    </p:anim>
                                    <p:animEffect transition="in" filter="fade">
                                      <p:cBhvr>
                                        <p:cTn id="52" dur="2000"/>
                                        <p:tgtEl>
                                          <p:spTgt spid="117763"/>
                                        </p:tgtEl>
                                      </p:cBhvr>
                                    </p:animEffect>
                                  </p:childTnLst>
                                </p:cTn>
                              </p:par>
                            </p:childTnLst>
                          </p:cTn>
                        </p:par>
                      </p:childTnLst>
                    </p:cTn>
                  </p:par>
                  <p:par>
                    <p:cTn id="53" fill="hold">
                      <p:stCondLst>
                        <p:cond delay="indefinite"/>
                      </p:stCondLst>
                      <p:childTnLst>
                        <p:par>
                          <p:cTn id="54" fill="hold">
                            <p:stCondLst>
                              <p:cond delay="0"/>
                            </p:stCondLst>
                            <p:childTnLst>
                              <p:par>
                                <p:cTn id="55" presetID="54" presetClass="entr" presetSubtype="0" accel="100000" fill="hold" grpId="0" nodeType="clickEffect">
                                  <p:stCondLst>
                                    <p:cond delay="2000"/>
                                  </p:stCondLst>
                                  <p:childTnLst>
                                    <p:set>
                                      <p:cBhvr>
                                        <p:cTn id="56" dur="1" fill="hold">
                                          <p:stCondLst>
                                            <p:cond delay="0"/>
                                          </p:stCondLst>
                                        </p:cTn>
                                        <p:tgtEl>
                                          <p:spTgt spid="43019"/>
                                        </p:tgtEl>
                                        <p:attrNameLst>
                                          <p:attrName>style.visibility</p:attrName>
                                        </p:attrNameLst>
                                      </p:cBhvr>
                                      <p:to>
                                        <p:strVal val="visible"/>
                                      </p:to>
                                    </p:set>
                                    <p:anim calcmode="lin" valueType="num">
                                      <p:cBhvr>
                                        <p:cTn id="57" dur="2000" fill="hold"/>
                                        <p:tgtEl>
                                          <p:spTgt spid="43019"/>
                                        </p:tgtEl>
                                        <p:attrNameLst>
                                          <p:attrName>ppt_w</p:attrName>
                                        </p:attrNameLst>
                                      </p:cBhvr>
                                      <p:tavLst>
                                        <p:tav tm="0">
                                          <p:val>
                                            <p:strVal val="#ppt_w*0.05"/>
                                          </p:val>
                                        </p:tav>
                                        <p:tav tm="100000">
                                          <p:val>
                                            <p:strVal val="#ppt_w"/>
                                          </p:val>
                                        </p:tav>
                                      </p:tavLst>
                                    </p:anim>
                                    <p:anim calcmode="lin" valueType="num">
                                      <p:cBhvr>
                                        <p:cTn id="58" dur="2000" fill="hold"/>
                                        <p:tgtEl>
                                          <p:spTgt spid="43019"/>
                                        </p:tgtEl>
                                        <p:attrNameLst>
                                          <p:attrName>ppt_h</p:attrName>
                                        </p:attrNameLst>
                                      </p:cBhvr>
                                      <p:tavLst>
                                        <p:tav tm="0">
                                          <p:val>
                                            <p:strVal val="#ppt_h"/>
                                          </p:val>
                                        </p:tav>
                                        <p:tav tm="100000">
                                          <p:val>
                                            <p:strVal val="#ppt_h"/>
                                          </p:val>
                                        </p:tav>
                                      </p:tavLst>
                                    </p:anim>
                                    <p:anim calcmode="lin" valueType="num">
                                      <p:cBhvr>
                                        <p:cTn id="59" dur="2000" fill="hold"/>
                                        <p:tgtEl>
                                          <p:spTgt spid="43019"/>
                                        </p:tgtEl>
                                        <p:attrNameLst>
                                          <p:attrName>ppt_x</p:attrName>
                                        </p:attrNameLst>
                                      </p:cBhvr>
                                      <p:tavLst>
                                        <p:tav tm="0">
                                          <p:val>
                                            <p:strVal val="#ppt_x-.2"/>
                                          </p:val>
                                        </p:tav>
                                        <p:tav tm="100000">
                                          <p:val>
                                            <p:strVal val="#ppt_x"/>
                                          </p:val>
                                        </p:tav>
                                      </p:tavLst>
                                    </p:anim>
                                    <p:anim calcmode="lin" valueType="num">
                                      <p:cBhvr>
                                        <p:cTn id="60" dur="2000" fill="hold"/>
                                        <p:tgtEl>
                                          <p:spTgt spid="43019"/>
                                        </p:tgtEl>
                                        <p:attrNameLst>
                                          <p:attrName>ppt_y</p:attrName>
                                        </p:attrNameLst>
                                      </p:cBhvr>
                                      <p:tavLst>
                                        <p:tav tm="0">
                                          <p:val>
                                            <p:strVal val="#ppt_y"/>
                                          </p:val>
                                        </p:tav>
                                        <p:tav tm="100000">
                                          <p:val>
                                            <p:strVal val="#ppt_y"/>
                                          </p:val>
                                        </p:tav>
                                      </p:tavLst>
                                    </p:anim>
                                    <p:animEffect transition="in" filter="fade">
                                      <p:cBhvr>
                                        <p:cTn id="61" dur="2000"/>
                                        <p:tgtEl>
                                          <p:spTgt spid="43019"/>
                                        </p:tgtEl>
                                      </p:cBhvr>
                                    </p:animEffect>
                                  </p:childTnLst>
                                </p:cTn>
                              </p:par>
                            </p:childTnLst>
                          </p:cTn>
                        </p:par>
                      </p:childTnLst>
                    </p:cTn>
                  </p:par>
                  <p:par>
                    <p:cTn id="62" fill="hold">
                      <p:stCondLst>
                        <p:cond delay="indefinite"/>
                      </p:stCondLst>
                      <p:childTnLst>
                        <p:par>
                          <p:cTn id="63" fill="hold">
                            <p:stCondLst>
                              <p:cond delay="0"/>
                            </p:stCondLst>
                            <p:childTnLst>
                              <p:par>
                                <p:cTn id="64" presetID="29" presetClass="entr" presetSubtype="0" fill="hold" grpId="0" nodeType="clickEffect">
                                  <p:stCondLst>
                                    <p:cond delay="0"/>
                                  </p:stCondLst>
                                  <p:childTnLst>
                                    <p:set>
                                      <p:cBhvr>
                                        <p:cTn id="65" dur="1" fill="hold">
                                          <p:stCondLst>
                                            <p:cond delay="0"/>
                                          </p:stCondLst>
                                        </p:cTn>
                                        <p:tgtEl>
                                          <p:spTgt spid="17"/>
                                        </p:tgtEl>
                                        <p:attrNameLst>
                                          <p:attrName>style.visibility</p:attrName>
                                        </p:attrNameLst>
                                      </p:cBhvr>
                                      <p:to>
                                        <p:strVal val="visible"/>
                                      </p:to>
                                    </p:set>
                                    <p:anim calcmode="lin" valueType="num">
                                      <p:cBhvr>
                                        <p:cTn id="66" dur="1000" fill="hold"/>
                                        <p:tgtEl>
                                          <p:spTgt spid="17"/>
                                        </p:tgtEl>
                                        <p:attrNameLst>
                                          <p:attrName>ppt_x</p:attrName>
                                        </p:attrNameLst>
                                      </p:cBhvr>
                                      <p:tavLst>
                                        <p:tav tm="0">
                                          <p:val>
                                            <p:strVal val="#ppt_x-.2"/>
                                          </p:val>
                                        </p:tav>
                                        <p:tav tm="100000">
                                          <p:val>
                                            <p:strVal val="#ppt_x"/>
                                          </p:val>
                                        </p:tav>
                                      </p:tavLst>
                                    </p:anim>
                                    <p:anim calcmode="lin" valueType="num">
                                      <p:cBhvr>
                                        <p:cTn id="67" dur="1000" fill="hold"/>
                                        <p:tgtEl>
                                          <p:spTgt spid="17"/>
                                        </p:tgtEl>
                                        <p:attrNameLst>
                                          <p:attrName>ppt_y</p:attrName>
                                        </p:attrNameLst>
                                      </p:cBhvr>
                                      <p:tavLst>
                                        <p:tav tm="0">
                                          <p:val>
                                            <p:strVal val="#ppt_y"/>
                                          </p:val>
                                        </p:tav>
                                        <p:tav tm="100000">
                                          <p:val>
                                            <p:strVal val="#ppt_y"/>
                                          </p:val>
                                        </p:tav>
                                      </p:tavLst>
                                    </p:anim>
                                    <p:animEffect transition="in" filter="wipe(right)" prLst="gradientSize: 0.1">
                                      <p:cBhvr>
                                        <p:cTn id="68" dur="1000"/>
                                        <p:tgtEl>
                                          <p:spTgt spid="17"/>
                                        </p:tgtEl>
                                      </p:cBhvr>
                                    </p:animEffect>
                                  </p:childTnLst>
                                </p:cTn>
                              </p:par>
                            </p:childTnLst>
                          </p:cTn>
                        </p:par>
                        <p:par>
                          <p:cTn id="69" fill="hold">
                            <p:stCondLst>
                              <p:cond delay="1000"/>
                            </p:stCondLst>
                            <p:childTnLst>
                              <p:par>
                                <p:cTn id="70" presetID="6" presetClass="entr" presetSubtype="16" fill="hold" nodeType="afterEffect">
                                  <p:stCondLst>
                                    <p:cond delay="0"/>
                                  </p:stCondLst>
                                  <p:childTnLst>
                                    <p:set>
                                      <p:cBhvr>
                                        <p:cTn id="71" dur="1" fill="hold">
                                          <p:stCondLst>
                                            <p:cond delay="0"/>
                                          </p:stCondLst>
                                        </p:cTn>
                                        <p:tgtEl>
                                          <p:spTgt spid="16">
                                            <p:txEl>
                                              <p:pRg st="0" end="0"/>
                                            </p:txEl>
                                          </p:spTgt>
                                        </p:tgtEl>
                                        <p:attrNameLst>
                                          <p:attrName>style.visibility</p:attrName>
                                        </p:attrNameLst>
                                      </p:cBhvr>
                                      <p:to>
                                        <p:strVal val="visible"/>
                                      </p:to>
                                    </p:set>
                                    <p:animEffect transition="in" filter="circle(in)">
                                      <p:cBhvr>
                                        <p:cTn id="72" dur="20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7" grpId="0"/>
      <p:bldP spid="43018" grpId="0"/>
      <p:bldP spid="43019" grpId="0"/>
      <p:bldP spid="43020" grpId="0"/>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00"/>
            </a:gs>
            <a:gs pos="20000">
              <a:srgbClr val="000040"/>
            </a:gs>
            <a:gs pos="50000">
              <a:srgbClr val="400040"/>
            </a:gs>
            <a:gs pos="75000">
              <a:srgbClr val="8F0040"/>
            </a:gs>
            <a:gs pos="89999">
              <a:srgbClr val="F27300"/>
            </a:gs>
            <a:gs pos="100000">
              <a:srgbClr val="FFBF00"/>
            </a:gs>
          </a:gsLst>
          <a:lin ang="5400000"/>
        </a:gradFill>
        <a:effectLst/>
      </p:bgPr>
    </p:bg>
    <p:spTree>
      <p:nvGrpSpPr>
        <p:cNvPr id="1" name=""/>
        <p:cNvGrpSpPr/>
        <p:nvPr/>
      </p:nvGrpSpPr>
      <p:grpSpPr>
        <a:xfrm>
          <a:off x="0" y="0"/>
          <a:ext cx="0" cy="0"/>
          <a:chOff x="0" y="0"/>
          <a:chExt cx="0" cy="0"/>
        </a:xfrm>
      </p:grpSpPr>
      <p:sp>
        <p:nvSpPr>
          <p:cNvPr id="15" name="Rounded Rectangle 14"/>
          <p:cNvSpPr/>
          <p:nvPr/>
        </p:nvSpPr>
        <p:spPr>
          <a:xfrm>
            <a:off x="783026" y="1705302"/>
            <a:ext cx="3733800" cy="4724400"/>
          </a:xfrm>
          <a:prstGeom prst="roundRect">
            <a:avLst/>
          </a:prstGeom>
          <a:solidFill>
            <a:srgbClr val="C00000">
              <a:alpha val="81000"/>
            </a:srgbClr>
          </a:solidFill>
          <a:ln w="25400" cap="flat" cmpd="sng" algn="ctr">
            <a:solidFill>
              <a:sysClr val="window" lastClr="FFFFFF"/>
            </a:solidFill>
            <a:prstDash val="solid"/>
          </a:ln>
          <a:effectLst/>
          <a:scene3d>
            <a:camera prst="orthographicFront"/>
            <a:lightRig rig="threePt" dir="t"/>
          </a:scene3d>
          <a:sp3d>
            <a:bevel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strike="noStrike" kern="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Rockwell" pitchFamily="18" charset="0"/>
                <a:ea typeface="+mn-ea"/>
                <a:cs typeface="+mn-cs"/>
              </a:rPr>
              <a:t>DEMI KEAMANAN BERSAMA</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smtClean="0">
                <a:ln>
                  <a:noFill/>
                </a:ln>
                <a:solidFill>
                  <a:sysClr val="window" lastClr="FFFFFF"/>
                </a:solidFill>
                <a:effectLst>
                  <a:outerShdw blurRad="38100" dist="38100" dir="2700000" algn="tl">
                    <a:srgbClr val="000000">
                      <a:alpha val="43137"/>
                    </a:srgbClr>
                  </a:outerShdw>
                </a:effectLst>
                <a:uLnTx/>
                <a:uFillTx/>
                <a:latin typeface="Rockwell" pitchFamily="18" charset="0"/>
                <a:ea typeface="+mn-ea"/>
                <a:cs typeface="+mn-cs"/>
              </a:rPr>
              <a: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id-ID" sz="2400" b="1" i="0" u="none" strike="noStrike" kern="0" cap="none" spc="0" normalizeH="0" baseline="0" noProof="0" dirty="0" smtClean="0">
                <a:ln>
                  <a:noFill/>
                </a:ln>
                <a:solidFill>
                  <a:sysClr val="window" lastClr="FFFFFF"/>
                </a:solidFill>
                <a:effectLst>
                  <a:outerShdw blurRad="38100" dist="38100" dir="2700000" algn="tl">
                    <a:srgbClr val="000000">
                      <a:alpha val="43137"/>
                    </a:srgbClr>
                  </a:outerShdw>
                </a:effectLst>
                <a:uLnTx/>
                <a:uFillTx/>
                <a:latin typeface="Rockwell" pitchFamily="18" charset="0"/>
                <a:ea typeface="+mn-ea"/>
                <a:cs typeface="+mn-cs"/>
              </a:rPr>
              <a:t>SETELAH </a:t>
            </a:r>
            <a:r>
              <a:rPr kumimoji="0" lang="en-US" sz="2400" b="1" i="0" u="none" strike="noStrike" kern="0" cap="none" spc="0" normalizeH="0" baseline="0" noProof="0" dirty="0" smtClean="0">
                <a:ln>
                  <a:noFill/>
                </a:ln>
                <a:solidFill>
                  <a:sysClr val="window" lastClr="FFFFFF"/>
                </a:solidFill>
                <a:effectLst>
                  <a:outerShdw blurRad="38100" dist="38100" dir="2700000" algn="tl">
                    <a:srgbClr val="000000">
                      <a:alpha val="43137"/>
                    </a:srgbClr>
                  </a:outerShdw>
                </a:effectLst>
                <a:uLnTx/>
                <a:uFillTx/>
                <a:latin typeface="Rockwell" pitchFamily="18" charset="0"/>
                <a:ea typeface="+mn-ea"/>
                <a:cs typeface="+mn-cs"/>
              </a:rPr>
              <a:t>MEMBUANG</a:t>
            </a:r>
            <a:r>
              <a:rPr kumimoji="0" lang="en-US" sz="2400" b="1" i="0" u="none" strike="noStrike" kern="0" cap="none" spc="0" normalizeH="0" noProof="0" dirty="0" smtClean="0">
                <a:ln>
                  <a:noFill/>
                </a:ln>
                <a:solidFill>
                  <a:sysClr val="window" lastClr="FFFFFF"/>
                </a:solidFill>
                <a:effectLst>
                  <a:outerShdw blurRad="38100" dist="38100" dir="2700000" algn="tl">
                    <a:srgbClr val="000000">
                      <a:alpha val="43137"/>
                    </a:srgbClr>
                  </a:outerShdw>
                </a:effectLst>
                <a:uLnTx/>
                <a:uFillTx/>
                <a:latin typeface="Rockwell" pitchFamily="18" charset="0"/>
                <a:ea typeface="+mn-ea"/>
                <a:cs typeface="+mn-cs"/>
              </a:rPr>
              <a:t> </a:t>
            </a:r>
            <a:r>
              <a:rPr kumimoji="0" lang="id-ID" sz="2400" b="1" i="0" u="none" strike="noStrike" kern="0" cap="none" spc="0" normalizeH="0" baseline="0" noProof="0" dirty="0" smtClean="0">
                <a:ln>
                  <a:noFill/>
                </a:ln>
                <a:solidFill>
                  <a:sysClr val="window" lastClr="FFFFFF"/>
                </a:solidFill>
                <a:effectLst>
                  <a:outerShdw blurRad="38100" dist="38100" dir="2700000" algn="tl">
                    <a:srgbClr val="000000">
                      <a:alpha val="43137"/>
                    </a:srgbClr>
                  </a:outerShdw>
                </a:effectLst>
                <a:uLnTx/>
                <a:uFillTx/>
                <a:latin typeface="Rockwell" pitchFamily="18" charset="0"/>
                <a:ea typeface="+mn-ea"/>
                <a:cs typeface="+mn-cs"/>
              </a:rPr>
              <a:t>SAMPAH</a:t>
            </a:r>
            <a:r>
              <a:rPr kumimoji="0" lang="en-US" sz="2400" b="1" i="0" u="none" strike="noStrike" kern="0" cap="none" spc="0" normalizeH="0" baseline="0" noProof="0" dirty="0" smtClean="0">
                <a:ln>
                  <a:noFill/>
                </a:ln>
                <a:solidFill>
                  <a:sysClr val="window" lastClr="FFFFFF"/>
                </a:solidFill>
                <a:effectLst>
                  <a:outerShdw blurRad="38100" dist="38100" dir="2700000" algn="tl">
                    <a:srgbClr val="000000">
                      <a:alpha val="43137"/>
                    </a:srgbClr>
                  </a:outerShdw>
                </a:effectLst>
                <a:uLnTx/>
                <a:uFillTx/>
                <a:latin typeface="Rockwell" pitchFamily="18" charset="0"/>
                <a:ea typeface="+mn-ea"/>
                <a:cs typeface="+mn-cs"/>
              </a:rPr>
              <a:t>,</a:t>
            </a:r>
            <a:endParaRPr kumimoji="0" lang="en-US" sz="2400" b="1" i="0" u="none" strike="noStrike" kern="0" cap="none" spc="0" normalizeH="0" noProof="0" dirty="0" smtClean="0">
              <a:ln>
                <a:noFill/>
              </a:ln>
              <a:solidFill>
                <a:sysClr val="window" lastClr="FFFFFF"/>
              </a:solidFill>
              <a:effectLst>
                <a:outerShdw blurRad="38100" dist="38100" dir="2700000" algn="tl">
                  <a:srgbClr val="000000">
                    <a:alpha val="43137"/>
                  </a:srgbClr>
                </a:outerShdw>
              </a:effectLst>
              <a:uLnTx/>
              <a:uFillTx/>
              <a:latin typeface="Rockwell" pitchFamily="18" charset="0"/>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noProof="0" dirty="0" smtClean="0">
                <a:ln>
                  <a:noFill/>
                </a:ln>
                <a:solidFill>
                  <a:sysClr val="window" lastClr="FFFFFF"/>
                </a:solidFill>
                <a:effectLst>
                  <a:outerShdw blurRad="38100" dist="38100" dir="2700000" algn="tl">
                    <a:srgbClr val="000000">
                      <a:alpha val="43137"/>
                    </a:srgbClr>
                  </a:outerShdw>
                </a:effectLst>
                <a:uLnTx/>
                <a:uFillTx/>
                <a:latin typeface="Rockwell" pitchFamily="18" charset="0"/>
                <a:ea typeface="+mn-ea"/>
                <a:cs typeface="+mn-cs"/>
              </a:rPr>
              <a:t>TUTUP KEMBALI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noProof="0" dirty="0" smtClean="0">
                <a:ln>
                  <a:noFill/>
                </a:ln>
                <a:solidFill>
                  <a:sysClr val="window" lastClr="FFFFFF"/>
                </a:solidFill>
                <a:effectLst>
                  <a:outerShdw blurRad="38100" dist="38100" dir="2700000" algn="tl">
                    <a:srgbClr val="000000">
                      <a:alpha val="43137"/>
                    </a:srgbClr>
                  </a:outerShdw>
                </a:effectLst>
                <a:uLnTx/>
                <a:uFillTx/>
                <a:latin typeface="Rockwell" pitchFamily="18" charset="0"/>
                <a:ea typeface="+mn-ea"/>
                <a:cs typeface="+mn-cs"/>
              </a:rPr>
              <a:t>RAPAT-RAPAT PINTU TANGGA DARURATNYA</a:t>
            </a:r>
            <a:endParaRPr kumimoji="0" lang="en-US" sz="2400" b="1" i="0" u="none" strike="noStrike" kern="0" cap="none" spc="0" normalizeH="0" baseline="0" noProof="0" dirty="0" smtClean="0">
              <a:ln>
                <a:noFill/>
              </a:ln>
              <a:solidFill>
                <a:sysClr val="window" lastClr="FFFFFF"/>
              </a:solidFill>
              <a:effectLst>
                <a:outerShdw blurRad="38100" dist="38100" dir="2700000" algn="tl">
                  <a:srgbClr val="000000">
                    <a:alpha val="43137"/>
                  </a:srgbClr>
                </a:outerShdw>
              </a:effectLst>
              <a:uLnTx/>
              <a:uFillTx/>
              <a:latin typeface="Rockwell" pitchFamily="18" charset="0"/>
              <a:ea typeface="+mn-ea"/>
              <a:cs typeface="+mn-cs"/>
            </a:endParaRPr>
          </a:p>
        </p:txBody>
      </p:sp>
      <p:pic>
        <p:nvPicPr>
          <p:cNvPr id="16" name="Picture 15" descr="Emergency-Exit-Sign-SE-1758.gif"/>
          <p:cNvPicPr>
            <a:picLocks noChangeAspect="1"/>
          </p:cNvPicPr>
          <p:nvPr/>
        </p:nvPicPr>
        <p:blipFill>
          <a:blip r:embed="rId2" cstate="print">
            <a:clrChange>
              <a:clrFrom>
                <a:srgbClr val="FFFFFF"/>
              </a:clrFrom>
              <a:clrTo>
                <a:srgbClr val="FFFFFF">
                  <a:alpha val="0"/>
                </a:srgbClr>
              </a:clrTo>
            </a:clrChange>
          </a:blip>
          <a:stretch>
            <a:fillRect/>
          </a:stretch>
        </p:blipFill>
        <p:spPr>
          <a:xfrm>
            <a:off x="4411640" y="1766248"/>
            <a:ext cx="1357952" cy="1676484"/>
          </a:xfrm>
          <a:prstGeom prst="rect">
            <a:avLst/>
          </a:prstGeom>
          <a:noFill/>
          <a:ln>
            <a:noFill/>
          </a:ln>
        </p:spPr>
      </p:pic>
      <p:pic>
        <p:nvPicPr>
          <p:cNvPr id="17" name="Picture 16" descr="1284051140Y6s40q.jpg"/>
          <p:cNvPicPr>
            <a:picLocks noChangeAspect="1"/>
          </p:cNvPicPr>
          <p:nvPr/>
        </p:nvPicPr>
        <p:blipFill>
          <a:blip r:embed="rId3" cstate="print"/>
          <a:srcRect l="30938" t="16832" r="29687" b="5940"/>
          <a:stretch>
            <a:fillRect/>
          </a:stretch>
        </p:blipFill>
        <p:spPr>
          <a:xfrm>
            <a:off x="5805469" y="1800550"/>
            <a:ext cx="3338531" cy="5057450"/>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grpSp>
        <p:nvGrpSpPr>
          <p:cNvPr id="18" name="Group 17"/>
          <p:cNvGrpSpPr/>
          <p:nvPr/>
        </p:nvGrpSpPr>
        <p:grpSpPr>
          <a:xfrm>
            <a:off x="733098" y="168493"/>
            <a:ext cx="7696200" cy="1231900"/>
            <a:chOff x="609600" y="200025"/>
            <a:chExt cx="7696200" cy="1231900"/>
          </a:xfrm>
        </p:grpSpPr>
        <p:grpSp>
          <p:nvGrpSpPr>
            <p:cNvPr id="19" name="Group 6"/>
            <p:cNvGrpSpPr>
              <a:grpSpLocks/>
            </p:cNvGrpSpPr>
            <p:nvPr/>
          </p:nvGrpSpPr>
          <p:grpSpPr bwMode="auto">
            <a:xfrm>
              <a:off x="609600" y="200025"/>
              <a:ext cx="7696200" cy="1231900"/>
              <a:chOff x="914400" y="4822208"/>
              <a:chExt cx="7696200" cy="1232848"/>
            </a:xfrm>
          </p:grpSpPr>
          <p:sp>
            <p:nvSpPr>
              <p:cNvPr id="22" name="Round Diagonal Corner Rectangle 21"/>
              <p:cNvSpPr/>
              <p:nvPr/>
            </p:nvSpPr>
            <p:spPr>
              <a:xfrm>
                <a:off x="914400" y="5341720"/>
                <a:ext cx="7253288" cy="713336"/>
              </a:xfrm>
              <a:prstGeom prst="round2DiagRect">
                <a:avLst>
                  <a:gd name="adj1" fmla="val 50000"/>
                  <a:gd name="adj2" fmla="val 0"/>
                </a:avLst>
              </a:prstGeom>
              <a:solidFill>
                <a:srgbClr val="003300"/>
              </a:solidFill>
              <a:ln w="127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en-US" b="1" dirty="0">
                    <a:ln w="10541" cmpd="sng">
                      <a:noFill/>
                      <a:prstDash val="solid"/>
                    </a:ln>
                    <a:solidFill>
                      <a:prstClr val="white"/>
                    </a:solidFill>
                  </a:rPr>
                  <a:t>.……………  </a:t>
                </a:r>
                <a:endParaRPr lang="en-US" dirty="0">
                  <a:ln w="10541" cmpd="sng">
                    <a:noFill/>
                    <a:prstDash val="solid"/>
                  </a:ln>
                  <a:solidFill>
                    <a:prstClr val="white"/>
                  </a:solidFill>
                </a:endParaRPr>
              </a:p>
            </p:txBody>
          </p:sp>
          <p:sp>
            <p:nvSpPr>
              <p:cNvPr id="23" name="Round Diagonal Corner Rectangle 22"/>
              <p:cNvSpPr/>
              <p:nvPr/>
            </p:nvSpPr>
            <p:spPr>
              <a:xfrm>
                <a:off x="990600" y="5232098"/>
                <a:ext cx="7510463" cy="760998"/>
              </a:xfrm>
              <a:prstGeom prst="round2DiagRect">
                <a:avLst>
                  <a:gd name="adj1" fmla="val 50000"/>
                  <a:gd name="adj2" fmla="val 0"/>
                </a:avLst>
              </a:prstGeom>
              <a:gradFill flip="none" rotWithShape="1">
                <a:gsLst>
                  <a:gs pos="43000">
                    <a:srgbClr val="DDEBCF"/>
                  </a:gs>
                  <a:gs pos="50000">
                    <a:srgbClr val="9CB86E"/>
                  </a:gs>
                  <a:gs pos="100000">
                    <a:srgbClr val="156B13"/>
                  </a:gs>
                </a:gsLst>
                <a:lin ang="10800000" scaled="1"/>
                <a:tileRect/>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endParaRPr lang="en-US" dirty="0">
                  <a:ln w="10541" cmpd="sng">
                    <a:noFill/>
                    <a:prstDash val="solid"/>
                  </a:ln>
                  <a:solidFill>
                    <a:prstClr val="white"/>
                  </a:solidFill>
                </a:endParaRPr>
              </a:p>
            </p:txBody>
          </p:sp>
          <p:sp>
            <p:nvSpPr>
              <p:cNvPr id="24" name="Oval 23"/>
              <p:cNvSpPr/>
              <p:nvPr/>
            </p:nvSpPr>
            <p:spPr>
              <a:xfrm>
                <a:off x="7315200" y="4822208"/>
                <a:ext cx="1295400" cy="1218550"/>
              </a:xfrm>
              <a:prstGeom prst="ellipse">
                <a:avLst/>
              </a:prstGeom>
              <a:solidFill>
                <a:schemeClr val="tx1"/>
              </a:solidFill>
              <a:ln w="127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grpSp>
        <p:pic>
          <p:nvPicPr>
            <p:cNvPr id="20" name="Picture 2" descr="H:\GMTS\Logo Cambridge\CAMBRIDGE-4.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7177088" y="354013"/>
              <a:ext cx="990600" cy="904875"/>
            </a:xfrm>
            <a:prstGeom prst="rect">
              <a:avLst/>
            </a:prstGeom>
            <a:noFill/>
            <a:ln w="9525">
              <a:noFill/>
              <a:miter lim="800000"/>
              <a:headEnd/>
              <a:tailEnd/>
            </a:ln>
          </p:spPr>
        </p:pic>
        <p:sp>
          <p:nvSpPr>
            <p:cNvPr id="21" name="Rectangle 14"/>
            <p:cNvSpPr>
              <a:spLocks noChangeArrowheads="1"/>
            </p:cNvSpPr>
            <p:nvPr/>
          </p:nvSpPr>
          <p:spPr bwMode="auto">
            <a:xfrm>
              <a:off x="5134302" y="741363"/>
              <a:ext cx="1954318" cy="461665"/>
            </a:xfrm>
            <a:prstGeom prst="rect">
              <a:avLst/>
            </a:prstGeom>
            <a:noFill/>
            <a:ln w="9525">
              <a:noFill/>
              <a:miter lim="800000"/>
              <a:headEnd/>
              <a:tailEnd/>
            </a:ln>
          </p:spPr>
          <p:txBody>
            <a:bodyPr wrap="none">
              <a:spAutoFit/>
            </a:bodyPr>
            <a:lstStyle/>
            <a:p>
              <a:r>
                <a:rPr lang="en-US" sz="2400" b="1" dirty="0" smtClean="0">
                  <a:solidFill>
                    <a:srgbClr val="006600"/>
                  </a:solidFill>
                  <a:latin typeface="Cambria" pitchFamily="18" charset="0"/>
                </a:rPr>
                <a:t>KETENTUAN</a:t>
              </a:r>
              <a:endParaRPr lang="id-ID" dirty="0"/>
            </a:p>
          </p:txBody>
        </p:sp>
      </p:grpSp>
    </p:spTree>
  </p:cSld>
  <p:clrMapOvr>
    <a:masterClrMapping/>
  </p:clrMapOvr>
  <p:transition spd="slow" advClick="0" advTm="20000">
    <p:randomBar dir="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00"/>
            </a:gs>
            <a:gs pos="20000">
              <a:srgbClr val="000040"/>
            </a:gs>
            <a:gs pos="50000">
              <a:srgbClr val="400040"/>
            </a:gs>
            <a:gs pos="75000">
              <a:srgbClr val="8F0040"/>
            </a:gs>
            <a:gs pos="89999">
              <a:srgbClr val="F27300"/>
            </a:gs>
            <a:gs pos="100000">
              <a:srgbClr val="FFBF00"/>
            </a:gs>
          </a:gsLst>
          <a:lin ang="5400000"/>
        </a:gradFill>
        <a:effectLst/>
      </p:bgPr>
    </p:bg>
    <p:spTree>
      <p:nvGrpSpPr>
        <p:cNvPr id="1" name=""/>
        <p:cNvGrpSpPr/>
        <p:nvPr/>
      </p:nvGrpSpPr>
      <p:grpSpPr>
        <a:xfrm>
          <a:off x="0" y="0"/>
          <a:ext cx="0" cy="0"/>
          <a:chOff x="0" y="0"/>
          <a:chExt cx="0" cy="0"/>
        </a:xfrm>
      </p:grpSpPr>
      <p:grpSp>
        <p:nvGrpSpPr>
          <p:cNvPr id="2" name="Group 6"/>
          <p:cNvGrpSpPr>
            <a:grpSpLocks/>
          </p:cNvGrpSpPr>
          <p:nvPr/>
        </p:nvGrpSpPr>
        <p:grpSpPr bwMode="auto">
          <a:xfrm>
            <a:off x="838200" y="5395913"/>
            <a:ext cx="7696200" cy="1233487"/>
            <a:chOff x="914400" y="4822208"/>
            <a:chExt cx="7696200" cy="1232848"/>
          </a:xfrm>
        </p:grpSpPr>
        <p:sp>
          <p:nvSpPr>
            <p:cNvPr id="8" name="Round Diagonal Corner Rectangle 7"/>
            <p:cNvSpPr/>
            <p:nvPr/>
          </p:nvSpPr>
          <p:spPr>
            <a:xfrm>
              <a:off x="914400" y="5342638"/>
              <a:ext cx="7253288" cy="712418"/>
            </a:xfrm>
            <a:prstGeom prst="round2DiagRect">
              <a:avLst>
                <a:gd name="adj1" fmla="val 50000"/>
                <a:gd name="adj2" fmla="val 0"/>
              </a:avLst>
            </a:prstGeom>
            <a:solidFill>
              <a:srgbClr val="003300"/>
            </a:solidFill>
            <a:ln w="127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en-US" b="1" dirty="0">
                  <a:ln w="10541" cmpd="sng">
                    <a:noFill/>
                    <a:prstDash val="solid"/>
                  </a:ln>
                  <a:solidFill>
                    <a:schemeClr val="tx1"/>
                  </a:solidFill>
                </a:rPr>
                <a:t>.……………  </a:t>
              </a:r>
              <a:endParaRPr lang="en-US" dirty="0">
                <a:ln w="10541" cmpd="sng">
                  <a:noFill/>
                  <a:prstDash val="solid"/>
                </a:ln>
                <a:solidFill>
                  <a:schemeClr val="tx1"/>
                </a:solidFill>
              </a:endParaRPr>
            </a:p>
          </p:txBody>
        </p:sp>
        <p:sp>
          <p:nvSpPr>
            <p:cNvPr id="9" name="Round Diagonal Corner Rectangle 8"/>
            <p:cNvSpPr/>
            <p:nvPr/>
          </p:nvSpPr>
          <p:spPr>
            <a:xfrm>
              <a:off x="990600" y="5244264"/>
              <a:ext cx="7510463" cy="761605"/>
            </a:xfrm>
            <a:prstGeom prst="round2DiagRect">
              <a:avLst>
                <a:gd name="adj1" fmla="val 50000"/>
                <a:gd name="adj2" fmla="val 0"/>
              </a:avLst>
            </a:prstGeom>
            <a:gradFill flip="none" rotWithShape="1">
              <a:gsLst>
                <a:gs pos="43000">
                  <a:srgbClr val="DDEBCF"/>
                </a:gs>
                <a:gs pos="50000">
                  <a:srgbClr val="9CB86E"/>
                </a:gs>
                <a:gs pos="100000">
                  <a:srgbClr val="156B13"/>
                </a:gs>
              </a:gsLst>
              <a:lin ang="10800000" scaled="1"/>
              <a:tileRect/>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en-US" sz="2400" b="1" dirty="0">
                  <a:ln w="10541" cmpd="sng">
                    <a:noFill/>
                    <a:prstDash val="solid"/>
                  </a:ln>
                  <a:solidFill>
                    <a:srgbClr val="006600"/>
                  </a:solidFill>
                </a:rPr>
                <a:t>For Family for Life</a:t>
              </a:r>
              <a:r>
                <a:rPr lang="en-US" b="1" dirty="0">
                  <a:ln w="10541" cmpd="sng">
                    <a:noFill/>
                    <a:prstDash val="solid"/>
                  </a:ln>
                  <a:solidFill>
                    <a:srgbClr val="006600"/>
                  </a:solidFill>
                </a:rPr>
                <a:t> </a:t>
              </a:r>
              <a:r>
                <a:rPr lang="en-US" b="1" dirty="0">
                  <a:ln w="10541" cmpd="sng">
                    <a:noFill/>
                    <a:prstDash val="solid"/>
                  </a:ln>
                  <a:solidFill>
                    <a:schemeClr val="accent3">
                      <a:lumMod val="20000"/>
                      <a:lumOff val="80000"/>
                    </a:schemeClr>
                  </a:solidFill>
                </a:rPr>
                <a:t>..……</a:t>
              </a:r>
              <a:r>
                <a:rPr lang="en-US" b="1" dirty="0">
                  <a:ln w="10541" cmpd="sng">
                    <a:noFill/>
                    <a:prstDash val="solid"/>
                  </a:ln>
                  <a:solidFill>
                    <a:schemeClr val="tx1"/>
                  </a:solidFill>
                </a:rPr>
                <a:t>………  </a:t>
              </a:r>
              <a:endParaRPr lang="en-US" dirty="0">
                <a:ln w="10541" cmpd="sng">
                  <a:noFill/>
                  <a:prstDash val="solid"/>
                </a:ln>
                <a:solidFill>
                  <a:schemeClr val="tx1"/>
                </a:solidFill>
              </a:endParaRPr>
            </a:p>
          </p:txBody>
        </p:sp>
        <p:sp>
          <p:nvSpPr>
            <p:cNvPr id="10" name="Oval 9"/>
            <p:cNvSpPr/>
            <p:nvPr/>
          </p:nvSpPr>
          <p:spPr>
            <a:xfrm>
              <a:off x="7315200" y="4822208"/>
              <a:ext cx="1295400" cy="1218568"/>
            </a:xfrm>
            <a:prstGeom prst="ellipse">
              <a:avLst/>
            </a:prstGeom>
            <a:solidFill>
              <a:schemeClr val="tx1"/>
            </a:solidFill>
            <a:ln w="127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pic>
        <p:nvPicPr>
          <p:cNvPr id="31749" name="Picture 2" descr="H:\GMTS\Logo Cambridge\CAMBRIDGE-4.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7405688" y="5516563"/>
            <a:ext cx="990600" cy="906462"/>
          </a:xfrm>
          <a:prstGeom prst="rect">
            <a:avLst/>
          </a:prstGeom>
          <a:noFill/>
          <a:ln w="9525">
            <a:noFill/>
            <a:miter lim="800000"/>
            <a:headEnd/>
            <a:tailEnd/>
          </a:ln>
        </p:spPr>
      </p:pic>
      <p:pic>
        <p:nvPicPr>
          <p:cNvPr id="11" name="Picture 10" descr="Untitled-2.jpg"/>
          <p:cNvPicPr>
            <a:picLocks noChangeAspect="1"/>
          </p:cNvPicPr>
          <p:nvPr/>
        </p:nvPicPr>
        <p:blipFill>
          <a:blip r:embed="rId3" cstate="print"/>
          <a:stretch>
            <a:fillRect/>
          </a:stretch>
        </p:blipFill>
        <p:spPr>
          <a:xfrm>
            <a:off x="457200" y="1892892"/>
            <a:ext cx="3644514" cy="35719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scene3d>
            <a:camera prst="orthographicFront"/>
            <a:lightRig rig="threePt" dir="t"/>
          </a:scene3d>
          <a:sp3d>
            <a:bevelT/>
          </a:sp3d>
        </p:spPr>
      </p:pic>
      <p:sp>
        <p:nvSpPr>
          <p:cNvPr id="13" name="Rectangle 12"/>
          <p:cNvSpPr/>
          <p:nvPr/>
        </p:nvSpPr>
        <p:spPr>
          <a:xfrm>
            <a:off x="2971800" y="1600200"/>
            <a:ext cx="5505480" cy="3927144"/>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800" b="1" dirty="0" err="1" smtClean="0">
                <a:solidFill>
                  <a:schemeClr val="tx1"/>
                </a:solidFill>
                <a:effectLst>
                  <a:outerShdw blurRad="38100" dist="38100" dir="2700000" algn="tl">
                    <a:srgbClr val="000000">
                      <a:alpha val="43137"/>
                    </a:srgbClr>
                  </a:outerShdw>
                </a:effectLst>
                <a:latin typeface="Rockwell" pitchFamily="18" charset="0"/>
              </a:rPr>
              <a:t>Jangan</a:t>
            </a:r>
            <a:r>
              <a:rPr lang="en-US" sz="2800" b="1" dirty="0" smtClean="0">
                <a:solidFill>
                  <a:schemeClr val="tx1"/>
                </a:solidFill>
                <a:effectLst>
                  <a:outerShdw blurRad="38100" dist="38100" dir="2700000" algn="tl">
                    <a:srgbClr val="000000">
                      <a:alpha val="43137"/>
                    </a:srgbClr>
                  </a:outerShdw>
                </a:effectLst>
                <a:latin typeface="Rockwell" pitchFamily="18" charset="0"/>
              </a:rPr>
              <a:t> </a:t>
            </a:r>
            <a:r>
              <a:rPr lang="en-US" sz="2800" b="1" dirty="0" err="1" smtClean="0">
                <a:solidFill>
                  <a:schemeClr val="tx1"/>
                </a:solidFill>
                <a:effectLst>
                  <a:outerShdw blurRad="38100" dist="38100" dir="2700000" algn="tl">
                    <a:srgbClr val="000000">
                      <a:alpha val="43137"/>
                    </a:srgbClr>
                  </a:outerShdw>
                </a:effectLst>
                <a:latin typeface="Rockwell" pitchFamily="18" charset="0"/>
              </a:rPr>
              <a:t>Pinjamkan</a:t>
            </a:r>
            <a:r>
              <a:rPr lang="en-US" sz="2800" b="1" dirty="0" smtClean="0">
                <a:solidFill>
                  <a:schemeClr val="tx1"/>
                </a:solidFill>
                <a:effectLst>
                  <a:outerShdw blurRad="38100" dist="38100" dir="2700000" algn="tl">
                    <a:srgbClr val="000000">
                      <a:alpha val="43137"/>
                    </a:srgbClr>
                  </a:outerShdw>
                </a:effectLst>
                <a:latin typeface="Rockwell" pitchFamily="18" charset="0"/>
              </a:rPr>
              <a:t> </a:t>
            </a:r>
          </a:p>
          <a:p>
            <a:pPr algn="r"/>
            <a:r>
              <a:rPr lang="en-US" sz="2800" b="1" dirty="0" smtClean="0">
                <a:solidFill>
                  <a:srgbClr val="FFFF00"/>
                </a:solidFill>
                <a:effectLst>
                  <a:outerShdw blurRad="38100" dist="38100" dir="2700000" algn="tl">
                    <a:srgbClr val="000000">
                      <a:alpha val="43137"/>
                    </a:srgbClr>
                  </a:outerShdw>
                </a:effectLst>
                <a:latin typeface="Rockwell" pitchFamily="18" charset="0"/>
              </a:rPr>
              <a:t>KARTU AKSES PRIBADI </a:t>
            </a:r>
            <a:r>
              <a:rPr lang="en-US" sz="2800" b="1" dirty="0" err="1" smtClean="0">
                <a:solidFill>
                  <a:srgbClr val="FFFF00"/>
                </a:solidFill>
                <a:effectLst>
                  <a:outerShdw blurRad="38100" dist="38100" dir="2700000" algn="tl">
                    <a:srgbClr val="000000">
                      <a:alpha val="43137"/>
                    </a:srgbClr>
                  </a:outerShdw>
                </a:effectLst>
                <a:latin typeface="Rockwell" pitchFamily="18" charset="0"/>
              </a:rPr>
              <a:t>anda</a:t>
            </a:r>
            <a:r>
              <a:rPr lang="en-US" sz="2800" b="1" dirty="0" smtClean="0">
                <a:solidFill>
                  <a:schemeClr val="tx1"/>
                </a:solidFill>
                <a:effectLst>
                  <a:outerShdw blurRad="38100" dist="38100" dir="2700000" algn="tl">
                    <a:srgbClr val="000000">
                      <a:alpha val="43137"/>
                    </a:srgbClr>
                  </a:outerShdw>
                </a:effectLst>
                <a:latin typeface="Rockwell" pitchFamily="18" charset="0"/>
              </a:rPr>
              <a:t> </a:t>
            </a:r>
            <a:r>
              <a:rPr lang="en-US" sz="2800" b="1" dirty="0" err="1" smtClean="0">
                <a:solidFill>
                  <a:schemeClr val="tx1"/>
                </a:solidFill>
                <a:effectLst>
                  <a:outerShdw blurRad="38100" dist="38100" dir="2700000" algn="tl">
                    <a:srgbClr val="000000">
                      <a:alpha val="43137"/>
                    </a:srgbClr>
                  </a:outerShdw>
                </a:effectLst>
                <a:latin typeface="Rockwell" pitchFamily="18" charset="0"/>
              </a:rPr>
              <a:t>Kepada</a:t>
            </a:r>
            <a:r>
              <a:rPr lang="en-US" sz="2800" b="1" dirty="0" smtClean="0">
                <a:solidFill>
                  <a:schemeClr val="tx1"/>
                </a:solidFill>
                <a:effectLst>
                  <a:outerShdw blurRad="38100" dist="38100" dir="2700000" algn="tl">
                    <a:srgbClr val="000000">
                      <a:alpha val="43137"/>
                    </a:srgbClr>
                  </a:outerShdw>
                </a:effectLst>
                <a:latin typeface="Rockwell" pitchFamily="18" charset="0"/>
              </a:rPr>
              <a:t> ORANG LAIN.</a:t>
            </a:r>
          </a:p>
          <a:p>
            <a:pPr algn="r"/>
            <a:r>
              <a:rPr lang="en-US" b="1" dirty="0" err="1" smtClean="0">
                <a:solidFill>
                  <a:srgbClr val="FFFF00"/>
                </a:solidFill>
                <a:effectLst>
                  <a:outerShdw blurRad="38100" dist="38100" dir="2700000" algn="tl">
                    <a:srgbClr val="000000">
                      <a:alpha val="43137"/>
                    </a:srgbClr>
                  </a:outerShdw>
                </a:effectLst>
                <a:latin typeface="Rockwell" pitchFamily="18" charset="0"/>
              </a:rPr>
              <a:t>Penyalahgunaan</a:t>
            </a:r>
            <a:r>
              <a:rPr lang="en-US" b="1" dirty="0" smtClean="0">
                <a:solidFill>
                  <a:srgbClr val="FFFF00"/>
                </a:solidFill>
                <a:effectLst>
                  <a:outerShdw blurRad="38100" dist="38100" dir="2700000" algn="tl">
                    <a:srgbClr val="000000">
                      <a:alpha val="43137"/>
                    </a:srgbClr>
                  </a:outerShdw>
                </a:effectLst>
                <a:latin typeface="Rockwell" pitchFamily="18" charset="0"/>
              </a:rPr>
              <a:t>, </a:t>
            </a:r>
            <a:r>
              <a:rPr lang="en-US" b="1" dirty="0" err="1" smtClean="0">
                <a:solidFill>
                  <a:srgbClr val="FFFF00"/>
                </a:solidFill>
                <a:effectLst>
                  <a:outerShdw blurRad="38100" dist="38100" dir="2700000" algn="tl">
                    <a:srgbClr val="000000">
                      <a:alpha val="43137"/>
                    </a:srgbClr>
                  </a:outerShdw>
                </a:effectLst>
                <a:latin typeface="Rockwell" pitchFamily="18" charset="0"/>
              </a:rPr>
              <a:t>akan</a:t>
            </a:r>
            <a:r>
              <a:rPr lang="en-US" b="1" dirty="0" smtClean="0">
                <a:solidFill>
                  <a:srgbClr val="FFFF00"/>
                </a:solidFill>
                <a:effectLst>
                  <a:outerShdw blurRad="38100" dist="38100" dir="2700000" algn="tl">
                    <a:srgbClr val="000000">
                      <a:alpha val="43137"/>
                    </a:srgbClr>
                  </a:outerShdw>
                </a:effectLst>
                <a:latin typeface="Rockwell" pitchFamily="18" charset="0"/>
              </a:rPr>
              <a:t> </a:t>
            </a:r>
            <a:r>
              <a:rPr lang="en-US" b="1" dirty="0" err="1" smtClean="0">
                <a:solidFill>
                  <a:srgbClr val="FFFF00"/>
                </a:solidFill>
                <a:effectLst>
                  <a:outerShdw blurRad="38100" dist="38100" dir="2700000" algn="tl">
                    <a:srgbClr val="000000">
                      <a:alpha val="43137"/>
                    </a:srgbClr>
                  </a:outerShdw>
                </a:effectLst>
                <a:latin typeface="Rockwell" pitchFamily="18" charset="0"/>
              </a:rPr>
              <a:t>kami</a:t>
            </a:r>
            <a:r>
              <a:rPr lang="en-US" b="1" dirty="0" smtClean="0">
                <a:solidFill>
                  <a:srgbClr val="FFFF00"/>
                </a:solidFill>
                <a:effectLst>
                  <a:outerShdw blurRad="38100" dist="38100" dir="2700000" algn="tl">
                    <a:srgbClr val="000000">
                      <a:alpha val="43137"/>
                    </a:srgbClr>
                  </a:outerShdw>
                </a:effectLst>
                <a:latin typeface="Rockwell" pitchFamily="18" charset="0"/>
              </a:rPr>
              <a:t> Non-</a:t>
            </a:r>
            <a:r>
              <a:rPr lang="en-US" b="1" dirty="0" err="1" smtClean="0">
                <a:solidFill>
                  <a:srgbClr val="FFFF00"/>
                </a:solidFill>
                <a:effectLst>
                  <a:outerShdw blurRad="38100" dist="38100" dir="2700000" algn="tl">
                    <a:srgbClr val="000000">
                      <a:alpha val="43137"/>
                    </a:srgbClr>
                  </a:outerShdw>
                </a:effectLst>
                <a:latin typeface="Rockwell" pitchFamily="18" charset="0"/>
              </a:rPr>
              <a:t>aktifkan</a:t>
            </a:r>
            <a:r>
              <a:rPr lang="en-US" b="1" dirty="0" smtClean="0">
                <a:solidFill>
                  <a:schemeClr val="tx1"/>
                </a:solidFill>
                <a:effectLst>
                  <a:outerShdw blurRad="38100" dist="38100" dir="2700000" algn="tl">
                    <a:srgbClr val="000000">
                      <a:alpha val="43137"/>
                    </a:srgbClr>
                  </a:outerShdw>
                </a:effectLst>
                <a:latin typeface="Rockwell" pitchFamily="18" charset="0"/>
              </a:rPr>
              <a:t> </a:t>
            </a:r>
          </a:p>
          <a:p>
            <a:pPr algn="r"/>
            <a:r>
              <a:rPr lang="en-US" sz="2800" b="1" dirty="0" smtClean="0">
                <a:solidFill>
                  <a:schemeClr val="tx1"/>
                </a:solidFill>
                <a:effectLst>
                  <a:outerShdw blurRad="38100" dist="38100" dir="2700000" algn="tl">
                    <a:srgbClr val="000000">
                      <a:alpha val="43137"/>
                    </a:srgbClr>
                  </a:outerShdw>
                </a:effectLst>
                <a:latin typeface="Rockwell" pitchFamily="18" charset="0"/>
              </a:rPr>
              <a:t>Do not Lend</a:t>
            </a:r>
          </a:p>
          <a:p>
            <a:pPr algn="r"/>
            <a:r>
              <a:rPr lang="en-US" sz="2800" b="1" dirty="0" smtClean="0">
                <a:solidFill>
                  <a:schemeClr val="tx1"/>
                </a:solidFill>
                <a:effectLst>
                  <a:outerShdw blurRad="38100" dist="38100" dir="2700000" algn="tl">
                    <a:srgbClr val="000000">
                      <a:alpha val="43137"/>
                    </a:srgbClr>
                  </a:outerShdw>
                </a:effectLst>
                <a:latin typeface="Rockwell" pitchFamily="18" charset="0"/>
              </a:rPr>
              <a:t>Your Private Access Card</a:t>
            </a:r>
          </a:p>
          <a:p>
            <a:pPr algn="r"/>
            <a:r>
              <a:rPr lang="en-US" sz="2800" b="1" dirty="0" smtClean="0">
                <a:solidFill>
                  <a:schemeClr val="tx1"/>
                </a:solidFill>
                <a:effectLst>
                  <a:outerShdw blurRad="38100" dist="38100" dir="2700000" algn="tl">
                    <a:srgbClr val="000000">
                      <a:alpha val="43137"/>
                    </a:srgbClr>
                  </a:outerShdw>
                </a:effectLst>
                <a:latin typeface="Rockwell" pitchFamily="18" charset="0"/>
              </a:rPr>
              <a:t>To SOMEBODY ELSE.</a:t>
            </a:r>
          </a:p>
          <a:p>
            <a:pPr lvl="0" algn="r"/>
            <a:r>
              <a:rPr lang="en-US" b="1" dirty="0" smtClean="0">
                <a:solidFill>
                  <a:srgbClr val="FFFF00"/>
                </a:solidFill>
                <a:effectLst>
                  <a:outerShdw blurRad="38100" dist="38100" dir="2700000" algn="tl">
                    <a:srgbClr val="000000">
                      <a:alpha val="43137"/>
                    </a:srgbClr>
                  </a:outerShdw>
                </a:effectLst>
                <a:latin typeface="Rockwell" pitchFamily="18" charset="0"/>
              </a:rPr>
              <a:t>Any misused Card will be deactivate</a:t>
            </a:r>
            <a:r>
              <a:rPr lang="en-US" b="1" dirty="0" smtClean="0">
                <a:solidFill>
                  <a:prstClr val="white"/>
                </a:solidFill>
                <a:effectLst>
                  <a:outerShdw blurRad="38100" dist="38100" dir="2700000" algn="tl">
                    <a:srgbClr val="000000">
                      <a:alpha val="43137"/>
                    </a:srgbClr>
                  </a:outerShdw>
                </a:effectLst>
                <a:latin typeface="Rockwell" pitchFamily="18" charset="0"/>
              </a:rPr>
              <a:t> </a:t>
            </a:r>
          </a:p>
        </p:txBody>
      </p:sp>
      <p:grpSp>
        <p:nvGrpSpPr>
          <p:cNvPr id="14" name="Group 13"/>
          <p:cNvGrpSpPr/>
          <p:nvPr/>
        </p:nvGrpSpPr>
        <p:grpSpPr>
          <a:xfrm>
            <a:off x="733098" y="168493"/>
            <a:ext cx="7696200" cy="1231900"/>
            <a:chOff x="609600" y="200025"/>
            <a:chExt cx="7696200" cy="1231900"/>
          </a:xfrm>
        </p:grpSpPr>
        <p:grpSp>
          <p:nvGrpSpPr>
            <p:cNvPr id="15" name="Group 6"/>
            <p:cNvGrpSpPr>
              <a:grpSpLocks/>
            </p:cNvGrpSpPr>
            <p:nvPr/>
          </p:nvGrpSpPr>
          <p:grpSpPr bwMode="auto">
            <a:xfrm>
              <a:off x="609600" y="200025"/>
              <a:ext cx="7696200" cy="1231900"/>
              <a:chOff x="914400" y="4822208"/>
              <a:chExt cx="7696200" cy="1232848"/>
            </a:xfrm>
          </p:grpSpPr>
          <p:sp>
            <p:nvSpPr>
              <p:cNvPr id="18" name="Round Diagonal Corner Rectangle 17"/>
              <p:cNvSpPr/>
              <p:nvPr/>
            </p:nvSpPr>
            <p:spPr>
              <a:xfrm>
                <a:off x="914400" y="5341720"/>
                <a:ext cx="7253288" cy="713336"/>
              </a:xfrm>
              <a:prstGeom prst="round2DiagRect">
                <a:avLst>
                  <a:gd name="adj1" fmla="val 50000"/>
                  <a:gd name="adj2" fmla="val 0"/>
                </a:avLst>
              </a:prstGeom>
              <a:solidFill>
                <a:srgbClr val="003300"/>
              </a:solidFill>
              <a:ln w="127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en-US" b="1" dirty="0">
                    <a:ln w="10541" cmpd="sng">
                      <a:noFill/>
                      <a:prstDash val="solid"/>
                    </a:ln>
                    <a:solidFill>
                      <a:prstClr val="white"/>
                    </a:solidFill>
                  </a:rPr>
                  <a:t>.……………  </a:t>
                </a:r>
                <a:endParaRPr lang="en-US" dirty="0">
                  <a:ln w="10541" cmpd="sng">
                    <a:noFill/>
                    <a:prstDash val="solid"/>
                  </a:ln>
                  <a:solidFill>
                    <a:prstClr val="white"/>
                  </a:solidFill>
                </a:endParaRPr>
              </a:p>
            </p:txBody>
          </p:sp>
          <p:sp>
            <p:nvSpPr>
              <p:cNvPr id="19" name="Round Diagonal Corner Rectangle 18"/>
              <p:cNvSpPr/>
              <p:nvPr/>
            </p:nvSpPr>
            <p:spPr>
              <a:xfrm>
                <a:off x="990600" y="5232098"/>
                <a:ext cx="7510463" cy="760998"/>
              </a:xfrm>
              <a:prstGeom prst="round2DiagRect">
                <a:avLst>
                  <a:gd name="adj1" fmla="val 50000"/>
                  <a:gd name="adj2" fmla="val 0"/>
                </a:avLst>
              </a:prstGeom>
              <a:gradFill flip="none" rotWithShape="1">
                <a:gsLst>
                  <a:gs pos="43000">
                    <a:srgbClr val="DDEBCF"/>
                  </a:gs>
                  <a:gs pos="50000">
                    <a:srgbClr val="9CB86E"/>
                  </a:gs>
                  <a:gs pos="100000">
                    <a:srgbClr val="156B13"/>
                  </a:gs>
                </a:gsLst>
                <a:lin ang="10800000" scaled="1"/>
                <a:tileRect/>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endParaRPr lang="en-US" dirty="0">
                  <a:ln w="10541" cmpd="sng">
                    <a:noFill/>
                    <a:prstDash val="solid"/>
                  </a:ln>
                  <a:solidFill>
                    <a:prstClr val="white"/>
                  </a:solidFill>
                </a:endParaRPr>
              </a:p>
            </p:txBody>
          </p:sp>
          <p:sp>
            <p:nvSpPr>
              <p:cNvPr id="20" name="Oval 19"/>
              <p:cNvSpPr/>
              <p:nvPr/>
            </p:nvSpPr>
            <p:spPr>
              <a:xfrm>
                <a:off x="7315200" y="4822208"/>
                <a:ext cx="1295400" cy="1218550"/>
              </a:xfrm>
              <a:prstGeom prst="ellipse">
                <a:avLst/>
              </a:prstGeom>
              <a:solidFill>
                <a:schemeClr val="tx1"/>
              </a:solidFill>
              <a:ln w="127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grpSp>
        <p:pic>
          <p:nvPicPr>
            <p:cNvPr id="16" name="Picture 2" descr="H:\GMTS\Logo Cambridge\CAMBRIDGE-4.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7177088" y="354013"/>
              <a:ext cx="990600" cy="904875"/>
            </a:xfrm>
            <a:prstGeom prst="rect">
              <a:avLst/>
            </a:prstGeom>
            <a:noFill/>
            <a:ln w="9525">
              <a:noFill/>
              <a:miter lim="800000"/>
              <a:headEnd/>
              <a:tailEnd/>
            </a:ln>
          </p:spPr>
        </p:pic>
        <p:sp>
          <p:nvSpPr>
            <p:cNvPr id="17" name="Rectangle 14"/>
            <p:cNvSpPr>
              <a:spLocks noChangeArrowheads="1"/>
            </p:cNvSpPr>
            <p:nvPr/>
          </p:nvSpPr>
          <p:spPr bwMode="auto">
            <a:xfrm>
              <a:off x="5286702" y="741363"/>
              <a:ext cx="1761060" cy="461665"/>
            </a:xfrm>
            <a:prstGeom prst="rect">
              <a:avLst/>
            </a:prstGeom>
            <a:noFill/>
            <a:ln w="9525">
              <a:noFill/>
              <a:miter lim="800000"/>
              <a:headEnd/>
              <a:tailEnd/>
            </a:ln>
          </p:spPr>
          <p:txBody>
            <a:bodyPr wrap="none">
              <a:spAutoFit/>
            </a:bodyPr>
            <a:lstStyle/>
            <a:p>
              <a:r>
                <a:rPr lang="en-US" sz="2400" b="1" dirty="0" smtClean="0">
                  <a:solidFill>
                    <a:srgbClr val="006600"/>
                  </a:solidFill>
                  <a:latin typeface="Cambria" pitchFamily="18" charset="0"/>
                </a:rPr>
                <a:t>HIMBAUAN</a:t>
              </a:r>
              <a:endParaRPr lang="id-ID" dirty="0"/>
            </a:p>
          </p:txBody>
        </p:sp>
      </p:grpSp>
    </p:spTree>
  </p:cSld>
  <p:clrMapOvr>
    <a:masterClrMapping/>
  </p:clrMapOvr>
  <p:transition spd="slow" advClick="0" advTm="20000">
    <p:randomBar dir="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669900"/>
        </a:solidFill>
        <a:effectLst/>
      </p:bgPr>
    </p:bg>
    <p:spTree>
      <p:nvGrpSpPr>
        <p:cNvPr id="1" name=""/>
        <p:cNvGrpSpPr/>
        <p:nvPr/>
      </p:nvGrpSpPr>
      <p:grpSpPr>
        <a:xfrm>
          <a:off x="0" y="0"/>
          <a:ext cx="0" cy="0"/>
          <a:chOff x="0" y="0"/>
          <a:chExt cx="0" cy="0"/>
        </a:xfrm>
      </p:grpSpPr>
      <p:grpSp>
        <p:nvGrpSpPr>
          <p:cNvPr id="2" name="Group 6"/>
          <p:cNvGrpSpPr>
            <a:grpSpLocks/>
          </p:cNvGrpSpPr>
          <p:nvPr/>
        </p:nvGrpSpPr>
        <p:grpSpPr bwMode="auto">
          <a:xfrm>
            <a:off x="609600" y="200025"/>
            <a:ext cx="7696200" cy="1231900"/>
            <a:chOff x="914400" y="4822208"/>
            <a:chExt cx="7696200" cy="1232848"/>
          </a:xfrm>
        </p:grpSpPr>
        <p:sp>
          <p:nvSpPr>
            <p:cNvPr id="8" name="Round Diagonal Corner Rectangle 7"/>
            <p:cNvSpPr/>
            <p:nvPr/>
          </p:nvSpPr>
          <p:spPr>
            <a:xfrm>
              <a:off x="914400" y="5341720"/>
              <a:ext cx="7253288" cy="713336"/>
            </a:xfrm>
            <a:prstGeom prst="round2DiagRect">
              <a:avLst>
                <a:gd name="adj1" fmla="val 50000"/>
                <a:gd name="adj2" fmla="val 0"/>
              </a:avLst>
            </a:prstGeom>
            <a:solidFill>
              <a:srgbClr val="003300"/>
            </a:solidFill>
            <a:ln w="127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en-US" b="1" dirty="0">
                  <a:ln w="10541" cmpd="sng">
                    <a:noFill/>
                    <a:prstDash val="solid"/>
                  </a:ln>
                  <a:solidFill>
                    <a:prstClr val="white"/>
                  </a:solidFill>
                </a:rPr>
                <a:t>.……………  </a:t>
              </a:r>
              <a:endParaRPr lang="en-US" dirty="0">
                <a:ln w="10541" cmpd="sng">
                  <a:noFill/>
                  <a:prstDash val="solid"/>
                </a:ln>
                <a:solidFill>
                  <a:prstClr val="white"/>
                </a:solidFill>
              </a:endParaRPr>
            </a:p>
          </p:txBody>
        </p:sp>
        <p:sp>
          <p:nvSpPr>
            <p:cNvPr id="9" name="Round Diagonal Corner Rectangle 8"/>
            <p:cNvSpPr/>
            <p:nvPr/>
          </p:nvSpPr>
          <p:spPr>
            <a:xfrm>
              <a:off x="990600" y="5232098"/>
              <a:ext cx="7510463" cy="760998"/>
            </a:xfrm>
            <a:prstGeom prst="round2DiagRect">
              <a:avLst>
                <a:gd name="adj1" fmla="val 50000"/>
                <a:gd name="adj2" fmla="val 0"/>
              </a:avLst>
            </a:prstGeom>
            <a:gradFill flip="none" rotWithShape="1">
              <a:gsLst>
                <a:gs pos="43000">
                  <a:srgbClr val="DDEBCF"/>
                </a:gs>
                <a:gs pos="50000">
                  <a:srgbClr val="9CB86E"/>
                </a:gs>
                <a:gs pos="100000">
                  <a:srgbClr val="156B13"/>
                </a:gs>
              </a:gsLst>
              <a:lin ang="10800000" scaled="1"/>
              <a:tileRect/>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en-US" sz="2800" b="1" dirty="0" smtClean="0">
                  <a:ln w="10541" cmpd="sng">
                    <a:noFill/>
                    <a:prstDash val="solid"/>
                  </a:ln>
                  <a:solidFill>
                    <a:srgbClr val="006600"/>
                  </a:solidFill>
                  <a:effectLst>
                    <a:outerShdw blurRad="38100" dist="38100" dir="2700000" algn="tl">
                      <a:srgbClr val="000000">
                        <a:alpha val="43137"/>
                      </a:srgbClr>
                    </a:outerShdw>
                  </a:effectLst>
                </a:rPr>
                <a:t>DO YOU KNOW </a:t>
              </a:r>
              <a:r>
                <a:rPr lang="en-US" b="1" dirty="0" smtClean="0">
                  <a:ln w="10541" cmpd="sng">
                    <a:noFill/>
                    <a:prstDash val="solid"/>
                  </a:ln>
                  <a:solidFill>
                    <a:srgbClr val="006600"/>
                  </a:solidFill>
                  <a:effectLst>
                    <a:outerShdw blurRad="38100" dist="38100" dir="2700000" algn="tl">
                      <a:srgbClr val="000000">
                        <a:alpha val="43137"/>
                      </a:srgbClr>
                    </a:outerShdw>
                  </a:effectLst>
                </a:rPr>
                <a:t>  </a:t>
              </a:r>
              <a:r>
                <a:rPr lang="en-US" b="1" dirty="0" smtClean="0">
                  <a:ln w="10541" cmpd="sng">
                    <a:noFill/>
                    <a:prstDash val="solid"/>
                  </a:ln>
                  <a:solidFill>
                    <a:srgbClr val="576A2C">
                      <a:lumMod val="20000"/>
                      <a:lumOff val="80000"/>
                    </a:srgbClr>
                  </a:solidFill>
                  <a:effectLst>
                    <a:outerShdw blurRad="38100" dist="38100" dir="2700000" algn="tl">
                      <a:srgbClr val="000000">
                        <a:alpha val="43137"/>
                      </a:srgbClr>
                    </a:outerShdw>
                  </a:effectLst>
                </a:rPr>
                <a:t>……</a:t>
              </a:r>
              <a:r>
                <a:rPr lang="en-US" b="1" dirty="0" smtClean="0">
                  <a:ln w="10541" cmpd="sng">
                    <a:noFill/>
                    <a:prstDash val="solid"/>
                  </a:ln>
                  <a:solidFill>
                    <a:prstClr val="white"/>
                  </a:solidFill>
                  <a:effectLst>
                    <a:outerShdw blurRad="38100" dist="38100" dir="2700000" algn="tl">
                      <a:srgbClr val="000000">
                        <a:alpha val="43137"/>
                      </a:srgbClr>
                    </a:outerShdw>
                  </a:effectLst>
                </a:rPr>
                <a:t>………  </a:t>
              </a:r>
              <a:endParaRPr lang="en-US" dirty="0">
                <a:ln w="10541" cmpd="sng">
                  <a:noFill/>
                  <a:prstDash val="solid"/>
                </a:ln>
                <a:solidFill>
                  <a:prstClr val="white"/>
                </a:solidFill>
                <a:effectLst>
                  <a:outerShdw blurRad="38100" dist="38100" dir="2700000" algn="tl">
                    <a:srgbClr val="000000">
                      <a:alpha val="43137"/>
                    </a:srgbClr>
                  </a:outerShdw>
                </a:effectLst>
              </a:endParaRPr>
            </a:p>
          </p:txBody>
        </p:sp>
        <p:sp>
          <p:nvSpPr>
            <p:cNvPr id="10" name="Oval 9"/>
            <p:cNvSpPr/>
            <p:nvPr/>
          </p:nvSpPr>
          <p:spPr>
            <a:xfrm>
              <a:off x="7315200" y="4822208"/>
              <a:ext cx="1295400" cy="1218550"/>
            </a:xfrm>
            <a:prstGeom prst="ellipse">
              <a:avLst/>
            </a:prstGeom>
            <a:solidFill>
              <a:schemeClr val="tx1"/>
            </a:solidFill>
            <a:ln w="127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grpSp>
      <p:pic>
        <p:nvPicPr>
          <p:cNvPr id="45059" name="Picture 2" descr="H:\GMTS\Logo Cambridge\CAMBRIDGE-4.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177088" y="354013"/>
            <a:ext cx="990600" cy="904875"/>
          </a:xfrm>
          <a:prstGeom prst="rect">
            <a:avLst/>
          </a:prstGeom>
          <a:noFill/>
          <a:ln w="9525">
            <a:noFill/>
            <a:miter lim="800000"/>
            <a:headEnd/>
            <a:tailEnd/>
          </a:ln>
        </p:spPr>
      </p:pic>
      <p:sp>
        <p:nvSpPr>
          <p:cNvPr id="4097" name="Rectangle 1"/>
          <p:cNvSpPr>
            <a:spLocks noChangeArrowheads="1"/>
          </p:cNvSpPr>
          <p:nvPr/>
        </p:nvSpPr>
        <p:spPr bwMode="auto">
          <a:xfrm>
            <a:off x="152400" y="1752600"/>
            <a:ext cx="6019800"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600" b="1" i="1" u="sng" strike="noStrike" cap="none" normalizeH="0" baseline="0" dirty="0" err="1" smtClean="0">
                <a:ln>
                  <a:noFill/>
                </a:ln>
                <a:solidFill>
                  <a:schemeClr val="tx1"/>
                </a:solidFill>
                <a:effectLst>
                  <a:outerShdw blurRad="38100" dist="38100" dir="2700000" algn="tl">
                    <a:srgbClr val="000000">
                      <a:alpha val="43137"/>
                    </a:srgbClr>
                  </a:outerShdw>
                </a:effectLst>
                <a:latin typeface="Baskerville Old Face" pitchFamily="18" charset="0"/>
                <a:ea typeface="Calibri" pitchFamily="34" charset="0"/>
                <a:cs typeface="Times New Roman" pitchFamily="18" charset="0"/>
              </a:rPr>
              <a:t>Sirih</a:t>
            </a:r>
            <a:r>
              <a:rPr kumimoji="0" lang="en-US" sz="3600" b="1" i="1" u="sng" strike="noStrike" cap="none" normalizeH="0" dirty="0" smtClean="0">
                <a:ln>
                  <a:noFill/>
                </a:ln>
                <a:solidFill>
                  <a:schemeClr val="tx1"/>
                </a:solidFill>
                <a:effectLst>
                  <a:outerShdw blurRad="38100" dist="38100" dir="2700000" algn="tl">
                    <a:srgbClr val="000000">
                      <a:alpha val="43137"/>
                    </a:srgbClr>
                  </a:outerShdw>
                </a:effectLst>
                <a:latin typeface="Baskerville Old Face" pitchFamily="18" charset="0"/>
                <a:ea typeface="Calibri" pitchFamily="34" charset="0"/>
                <a:cs typeface="Times New Roman" pitchFamily="18" charset="0"/>
              </a:rPr>
              <a:t> </a:t>
            </a:r>
            <a:r>
              <a:rPr kumimoji="0" lang="en-US" sz="3600" b="1" i="1" u="sng" strike="noStrike" cap="none" normalizeH="0" dirty="0" err="1" smtClean="0">
                <a:ln>
                  <a:noFill/>
                </a:ln>
                <a:solidFill>
                  <a:schemeClr val="tx1"/>
                </a:solidFill>
                <a:effectLst>
                  <a:outerShdw blurRad="38100" dist="38100" dir="2700000" algn="tl">
                    <a:srgbClr val="000000">
                      <a:alpha val="43137"/>
                    </a:srgbClr>
                  </a:outerShdw>
                </a:effectLst>
                <a:latin typeface="Baskerville Old Face" pitchFamily="18" charset="0"/>
                <a:ea typeface="Calibri" pitchFamily="34" charset="0"/>
                <a:cs typeface="Times New Roman" pitchFamily="18" charset="0"/>
              </a:rPr>
              <a:t>Gading</a:t>
            </a:r>
            <a:endParaRPr kumimoji="0" lang="id-ID" sz="800" b="0" i="0" u="sng"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200" b="0" i="0" u="none" strike="noStrike" cap="none" normalizeH="0" baseline="0" dirty="0" err="1" smtClean="0">
                <a:ln>
                  <a:noFill/>
                </a:ln>
                <a:solidFill>
                  <a:srgbClr val="FFFF00"/>
                </a:solidFill>
                <a:effectLst/>
                <a:latin typeface="Baskerville Old Face" pitchFamily="18" charset="0"/>
                <a:ea typeface="Calibri" pitchFamily="34" charset="0"/>
                <a:cs typeface="Times New Roman" pitchFamily="18" charset="0"/>
              </a:rPr>
              <a:t>Nama</a:t>
            </a:r>
            <a:r>
              <a:rPr kumimoji="0" lang="en-US" sz="2200" b="0" i="0" u="none" strike="noStrike" cap="none" normalizeH="0" baseline="0" dirty="0" smtClean="0">
                <a:ln>
                  <a:noFill/>
                </a:ln>
                <a:solidFill>
                  <a:srgbClr val="FFFF00"/>
                </a:solidFill>
                <a:effectLst/>
                <a:latin typeface="Baskerville Old Face" pitchFamily="18" charset="0"/>
                <a:ea typeface="Calibri" pitchFamily="34" charset="0"/>
                <a:cs typeface="Times New Roman" pitchFamily="18" charset="0"/>
              </a:rPr>
              <a:t> </a:t>
            </a:r>
            <a:r>
              <a:rPr kumimoji="0" lang="en-US" sz="2200" b="0" i="0" u="none" strike="noStrike" cap="none" normalizeH="0" baseline="0" dirty="0" err="1" smtClean="0">
                <a:ln>
                  <a:noFill/>
                </a:ln>
                <a:solidFill>
                  <a:srgbClr val="FFFF00"/>
                </a:solidFill>
                <a:effectLst/>
                <a:latin typeface="Baskerville Old Face" pitchFamily="18" charset="0"/>
                <a:ea typeface="Calibri" pitchFamily="34" charset="0"/>
                <a:cs typeface="Times New Roman" pitchFamily="18" charset="0"/>
              </a:rPr>
              <a:t>populer</a:t>
            </a:r>
            <a:r>
              <a:rPr kumimoji="0" lang="en-US" sz="2200" b="0" i="0" u="none" strike="noStrike" cap="none" normalizeH="0" baseline="0" dirty="0" smtClean="0">
                <a:ln>
                  <a:noFill/>
                </a:ln>
                <a:solidFill>
                  <a:schemeClr val="tx1"/>
                </a:solidFill>
                <a:effectLst/>
                <a:latin typeface="Baskerville Old Face" pitchFamily="18" charset="0"/>
                <a:ea typeface="Calibri" pitchFamily="34" charset="0"/>
                <a:cs typeface="Times New Roman" pitchFamily="18" charset="0"/>
              </a:rPr>
              <a:t>	:</a:t>
            </a:r>
            <a:r>
              <a:rPr lang="en-US" sz="2200" dirty="0" err="1" smtClean="0">
                <a:latin typeface="Baskerville Old Face" pitchFamily="18" charset="0"/>
                <a:ea typeface="Calibri" pitchFamily="34" charset="0"/>
                <a:cs typeface="Times New Roman" pitchFamily="18" charset="0"/>
              </a:rPr>
              <a:t>Sirih</a:t>
            </a:r>
            <a:r>
              <a:rPr lang="en-US" sz="2200" dirty="0" smtClean="0">
                <a:latin typeface="Baskerville Old Face" pitchFamily="18" charset="0"/>
                <a:ea typeface="Calibri" pitchFamily="34" charset="0"/>
                <a:cs typeface="Times New Roman" pitchFamily="18" charset="0"/>
              </a:rPr>
              <a:t> </a:t>
            </a:r>
            <a:r>
              <a:rPr lang="en-US" sz="2200" dirty="0" err="1" smtClean="0">
                <a:latin typeface="Baskerville Old Face" pitchFamily="18" charset="0"/>
                <a:ea typeface="Calibri" pitchFamily="34" charset="0"/>
                <a:cs typeface="Times New Roman" pitchFamily="18" charset="0"/>
              </a:rPr>
              <a:t>Gading</a:t>
            </a:r>
            <a:r>
              <a:rPr kumimoji="0" lang="en-US" sz="2200" b="0" i="0" u="none" strike="noStrike" cap="none" normalizeH="0" baseline="0" dirty="0" smtClean="0">
                <a:ln>
                  <a:noFill/>
                </a:ln>
                <a:solidFill>
                  <a:schemeClr val="tx1"/>
                </a:solidFill>
                <a:effectLst/>
                <a:latin typeface="Baskerville Old Face" pitchFamily="18" charset="0"/>
                <a:ea typeface="Calibri" pitchFamily="34" charset="0"/>
                <a:cs typeface="Times New Roman"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lang="en-US" sz="2200" dirty="0" smtClean="0">
                <a:latin typeface="Baskerville Old Face" pitchFamily="18" charset="0"/>
                <a:cs typeface="Times New Roman" pitchFamily="18" charset="0"/>
              </a:rPr>
              <a:t>		 Golden Photo</a:t>
            </a:r>
            <a:endParaRPr kumimoji="0" lang="id-ID" sz="2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200" b="0" i="0" u="none" strike="noStrike" cap="none" normalizeH="0" baseline="0" dirty="0" err="1" smtClean="0">
                <a:ln>
                  <a:noFill/>
                </a:ln>
                <a:solidFill>
                  <a:srgbClr val="FFFF00"/>
                </a:solidFill>
                <a:effectLst/>
                <a:latin typeface="Baskerville Old Face" pitchFamily="18" charset="0"/>
                <a:ea typeface="Calibri" pitchFamily="34" charset="0"/>
                <a:cs typeface="Times New Roman" pitchFamily="18" charset="0"/>
              </a:rPr>
              <a:t>Nama</a:t>
            </a:r>
            <a:r>
              <a:rPr kumimoji="0" lang="en-US" sz="2200" b="0" i="0" u="none" strike="noStrike" cap="none" normalizeH="0" baseline="0" dirty="0" smtClean="0">
                <a:ln>
                  <a:noFill/>
                </a:ln>
                <a:solidFill>
                  <a:srgbClr val="FFFF00"/>
                </a:solidFill>
                <a:effectLst/>
                <a:latin typeface="Baskerville Old Face" pitchFamily="18" charset="0"/>
                <a:ea typeface="Calibri" pitchFamily="34" charset="0"/>
                <a:cs typeface="Times New Roman" pitchFamily="18" charset="0"/>
              </a:rPr>
              <a:t> </a:t>
            </a:r>
            <a:r>
              <a:rPr lang="en-US" sz="2200" dirty="0" smtClean="0">
                <a:solidFill>
                  <a:srgbClr val="FFFF00"/>
                </a:solidFill>
                <a:latin typeface="Baskerville Old Face" pitchFamily="18" charset="0"/>
                <a:ea typeface="Calibri" pitchFamily="34" charset="0"/>
                <a:cs typeface="Times New Roman" pitchFamily="18" charset="0"/>
              </a:rPr>
              <a:t>L</a:t>
            </a:r>
            <a:r>
              <a:rPr kumimoji="0" lang="en-US" sz="2200" b="0" i="0" u="none" strike="noStrike" cap="none" normalizeH="0" baseline="0" dirty="0" smtClean="0">
                <a:ln>
                  <a:noFill/>
                </a:ln>
                <a:solidFill>
                  <a:srgbClr val="FFFF00"/>
                </a:solidFill>
                <a:effectLst/>
                <a:latin typeface="Baskerville Old Face" pitchFamily="18" charset="0"/>
                <a:ea typeface="Calibri" pitchFamily="34" charset="0"/>
                <a:cs typeface="Times New Roman" pitchFamily="18" charset="0"/>
              </a:rPr>
              <a:t>atin	:</a:t>
            </a:r>
            <a:r>
              <a:rPr kumimoji="0" lang="en-US" sz="2200" b="0" i="0" u="none" strike="noStrike" cap="none" normalizeH="0" dirty="0" smtClean="0">
                <a:ln>
                  <a:noFill/>
                </a:ln>
                <a:solidFill>
                  <a:srgbClr val="FFFF00"/>
                </a:solidFill>
                <a:effectLst/>
                <a:latin typeface="Baskerville Old Face" pitchFamily="18" charset="0"/>
                <a:ea typeface="Calibri" pitchFamily="34" charset="0"/>
                <a:cs typeface="Times New Roman" pitchFamily="18" charset="0"/>
              </a:rPr>
              <a:t> </a:t>
            </a:r>
            <a:r>
              <a:rPr lang="en-US" sz="2200" dirty="0" err="1" smtClean="0">
                <a:latin typeface="Baskerville Old Face" pitchFamily="18" charset="0"/>
                <a:ea typeface="Calibri" pitchFamily="34" charset="0"/>
                <a:cs typeface="Times New Roman" pitchFamily="18" charset="0"/>
              </a:rPr>
              <a:t>Epipremnum</a:t>
            </a:r>
            <a:r>
              <a:rPr lang="en-US" sz="2200" dirty="0" smtClean="0">
                <a:latin typeface="Baskerville Old Face" pitchFamily="18" charset="0"/>
                <a:ea typeface="Calibri" pitchFamily="34" charset="0"/>
                <a:cs typeface="Times New Roman" pitchFamily="18" charset="0"/>
              </a:rPr>
              <a:t> </a:t>
            </a:r>
            <a:r>
              <a:rPr lang="en-US" sz="2200" dirty="0" err="1" smtClean="0">
                <a:latin typeface="Baskerville Old Face" pitchFamily="18" charset="0"/>
                <a:ea typeface="Calibri" pitchFamily="34" charset="0"/>
                <a:cs typeface="Times New Roman" pitchFamily="18" charset="0"/>
              </a:rPr>
              <a:t>Aureum</a:t>
            </a:r>
            <a:endParaRPr kumimoji="0" lang="id-ID" sz="22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200" b="0" i="0" u="none" strike="noStrike" cap="none" normalizeH="0" baseline="0" dirty="0" err="1" smtClean="0">
                <a:ln>
                  <a:noFill/>
                </a:ln>
                <a:solidFill>
                  <a:srgbClr val="FFFF00"/>
                </a:solidFill>
                <a:effectLst/>
                <a:latin typeface="Baskerville Old Face" pitchFamily="18" charset="0"/>
                <a:ea typeface="Calibri" pitchFamily="34" charset="0"/>
                <a:cs typeface="Times New Roman" pitchFamily="18" charset="0"/>
              </a:rPr>
              <a:t>Familia</a:t>
            </a:r>
            <a:r>
              <a:rPr kumimoji="0" lang="en-US" sz="2200" b="0" i="0" u="none" strike="noStrike" cap="none" normalizeH="0" baseline="0" dirty="0" smtClean="0">
                <a:ln>
                  <a:noFill/>
                </a:ln>
                <a:solidFill>
                  <a:schemeClr val="tx1"/>
                </a:solidFill>
                <a:effectLst/>
                <a:latin typeface="Baskerville Old Face" pitchFamily="18" charset="0"/>
                <a:ea typeface="Calibri" pitchFamily="34" charset="0"/>
                <a:cs typeface="Times New Roman" pitchFamily="18" charset="0"/>
              </a:rPr>
              <a:t>		:</a:t>
            </a:r>
            <a:r>
              <a:rPr kumimoji="0" lang="en-US" sz="2200" b="0" i="0" u="none" strike="noStrike" cap="none" normalizeH="0" baseline="0" dirty="0" err="1" smtClean="0">
                <a:ln>
                  <a:noFill/>
                </a:ln>
                <a:solidFill>
                  <a:schemeClr val="tx1"/>
                </a:solidFill>
                <a:effectLst/>
                <a:latin typeface="Baskerville Old Face" pitchFamily="18" charset="0"/>
                <a:ea typeface="Calibri" pitchFamily="34" charset="0"/>
                <a:cs typeface="Times New Roman" pitchFamily="18" charset="0"/>
              </a:rPr>
              <a:t>Araceae</a:t>
            </a:r>
            <a:endParaRPr kumimoji="0" lang="id-ID" sz="2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200" b="0" i="0" u="none" strike="noStrike" cap="none" normalizeH="0" baseline="0" dirty="0" smtClean="0">
                <a:ln>
                  <a:noFill/>
                </a:ln>
                <a:solidFill>
                  <a:srgbClr val="FFFF00"/>
                </a:solidFill>
                <a:effectLst/>
                <a:latin typeface="Baskerville Old Face" pitchFamily="18" charset="0"/>
                <a:ea typeface="Calibri" pitchFamily="34" charset="0"/>
                <a:cs typeface="Times New Roman" pitchFamily="18" charset="0"/>
              </a:rPr>
              <a:t>Daerah </a:t>
            </a:r>
            <a:r>
              <a:rPr lang="en-US" sz="2200" dirty="0" err="1" smtClean="0">
                <a:solidFill>
                  <a:srgbClr val="FFFF00"/>
                </a:solidFill>
                <a:latin typeface="Baskerville Old Face" pitchFamily="18" charset="0"/>
                <a:ea typeface="Calibri" pitchFamily="34" charset="0"/>
                <a:cs typeface="Times New Roman" pitchFamily="18" charset="0"/>
              </a:rPr>
              <a:t>A</a:t>
            </a:r>
            <a:r>
              <a:rPr kumimoji="0" lang="en-US" sz="2200" b="0" i="0" u="none" strike="noStrike" cap="none" normalizeH="0" baseline="0" dirty="0" err="1" smtClean="0">
                <a:ln>
                  <a:noFill/>
                </a:ln>
                <a:solidFill>
                  <a:srgbClr val="FFFF00"/>
                </a:solidFill>
                <a:effectLst/>
                <a:latin typeface="Baskerville Old Face" pitchFamily="18" charset="0"/>
                <a:ea typeface="Calibri" pitchFamily="34" charset="0"/>
                <a:cs typeface="Times New Roman" pitchFamily="18" charset="0"/>
              </a:rPr>
              <a:t>sal</a:t>
            </a:r>
            <a:r>
              <a:rPr kumimoji="0" lang="en-US" sz="2200" b="0" i="0" u="none" strike="noStrike" cap="none" normalizeH="0" baseline="0" dirty="0" smtClean="0">
                <a:ln>
                  <a:noFill/>
                </a:ln>
                <a:solidFill>
                  <a:schemeClr val="tx1"/>
                </a:solidFill>
                <a:effectLst/>
                <a:latin typeface="Baskerville Old Face" pitchFamily="18" charset="0"/>
                <a:ea typeface="Calibri" pitchFamily="34" charset="0"/>
                <a:cs typeface="Times New Roman" pitchFamily="18" charset="0"/>
              </a:rPr>
              <a:t>	:</a:t>
            </a:r>
            <a:r>
              <a:rPr kumimoji="0" lang="en-US" sz="2200" b="0" i="0" u="none" strike="noStrike" cap="none" normalizeH="0" dirty="0" smtClean="0">
                <a:ln>
                  <a:noFill/>
                </a:ln>
                <a:solidFill>
                  <a:schemeClr val="tx1"/>
                </a:solidFill>
                <a:effectLst/>
                <a:latin typeface="Baskerville Old Face" pitchFamily="18" charset="0"/>
                <a:ea typeface="Calibri" pitchFamily="34" charset="0"/>
                <a:cs typeface="Times New Roman" pitchFamily="18" charset="0"/>
              </a:rPr>
              <a:t> </a:t>
            </a:r>
            <a:r>
              <a:rPr lang="en-US" sz="2200" dirty="0" smtClean="0">
                <a:latin typeface="Baskerville Old Face" pitchFamily="18" charset="0"/>
                <a:ea typeface="Calibri" pitchFamily="34" charset="0"/>
                <a:cs typeface="Times New Roman" pitchFamily="18" charset="0"/>
              </a:rPr>
              <a:t>Indonesia Asia Tenggara</a:t>
            </a:r>
            <a:endParaRPr kumimoji="0" lang="id-ID" sz="2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200" b="0" i="0" u="none" strike="noStrike" cap="none" normalizeH="0" baseline="0" dirty="0" err="1" smtClean="0">
                <a:ln>
                  <a:noFill/>
                </a:ln>
                <a:solidFill>
                  <a:srgbClr val="FFFF00"/>
                </a:solidFill>
                <a:effectLst/>
                <a:latin typeface="Baskerville Old Face" pitchFamily="18" charset="0"/>
                <a:ea typeface="Calibri" pitchFamily="34" charset="0"/>
                <a:cs typeface="Times New Roman" pitchFamily="18" charset="0"/>
              </a:rPr>
              <a:t>Perbanyakan</a:t>
            </a:r>
            <a:r>
              <a:rPr kumimoji="0" lang="en-US" sz="2200" b="0" i="0" u="none" strike="noStrike" cap="none" normalizeH="0" baseline="0" dirty="0" smtClean="0">
                <a:ln>
                  <a:noFill/>
                </a:ln>
                <a:solidFill>
                  <a:schemeClr val="tx1"/>
                </a:solidFill>
                <a:effectLst/>
                <a:latin typeface="Baskerville Old Face" pitchFamily="18" charset="0"/>
                <a:ea typeface="Calibri" pitchFamily="34" charset="0"/>
                <a:cs typeface="Times New Roman" pitchFamily="18" charset="0"/>
              </a:rPr>
              <a:t>	:</a:t>
            </a:r>
            <a:r>
              <a:rPr kumimoji="0" lang="en-US" sz="2200" b="0" i="0" u="none" strike="noStrike" cap="none" normalizeH="0" dirty="0" smtClean="0">
                <a:ln>
                  <a:noFill/>
                </a:ln>
                <a:solidFill>
                  <a:schemeClr val="tx1"/>
                </a:solidFill>
                <a:effectLst/>
                <a:latin typeface="Baskerville Old Face" pitchFamily="18" charset="0"/>
                <a:ea typeface="Calibri" pitchFamily="34" charset="0"/>
                <a:cs typeface="Times New Roman" pitchFamily="18" charset="0"/>
              </a:rPr>
              <a:t> </a:t>
            </a:r>
            <a:r>
              <a:rPr kumimoji="0" lang="en-US" sz="2200" b="0" i="0" u="none" strike="noStrike" cap="none" normalizeH="0" dirty="0" err="1" smtClean="0">
                <a:ln>
                  <a:noFill/>
                </a:ln>
                <a:solidFill>
                  <a:schemeClr val="tx1"/>
                </a:solidFill>
                <a:effectLst/>
                <a:latin typeface="Baskerville Old Face" pitchFamily="18" charset="0"/>
                <a:ea typeface="Calibri" pitchFamily="34" charset="0"/>
                <a:cs typeface="Times New Roman" pitchFamily="18" charset="0"/>
              </a:rPr>
              <a:t>Stek</a:t>
            </a:r>
            <a:r>
              <a:rPr kumimoji="0" lang="en-US" sz="2200" b="0" i="0" u="none" strike="noStrike" cap="none" normalizeH="0" dirty="0" smtClean="0">
                <a:ln>
                  <a:noFill/>
                </a:ln>
                <a:solidFill>
                  <a:schemeClr val="tx1"/>
                </a:solidFill>
                <a:effectLst/>
                <a:latin typeface="Baskerville Old Face" pitchFamily="18" charset="0"/>
                <a:ea typeface="Calibri" pitchFamily="34" charset="0"/>
                <a:cs typeface="Times New Roman" pitchFamily="18" charset="0"/>
              </a:rPr>
              <a:t> </a:t>
            </a:r>
            <a:r>
              <a:rPr kumimoji="0" lang="en-US" sz="2200" b="0" i="0" u="none" strike="noStrike" cap="none" normalizeH="0" dirty="0" err="1" smtClean="0">
                <a:ln>
                  <a:noFill/>
                </a:ln>
                <a:solidFill>
                  <a:schemeClr val="tx1"/>
                </a:solidFill>
                <a:effectLst/>
                <a:latin typeface="Baskerville Old Face" pitchFamily="18" charset="0"/>
                <a:ea typeface="Calibri" pitchFamily="34" charset="0"/>
                <a:cs typeface="Times New Roman" pitchFamily="18" charset="0"/>
              </a:rPr>
              <a:t>dan</a:t>
            </a:r>
            <a:r>
              <a:rPr kumimoji="0" lang="en-US" sz="2200" b="0" i="0" u="none" strike="noStrike" cap="none" normalizeH="0" dirty="0" smtClean="0">
                <a:ln>
                  <a:noFill/>
                </a:ln>
                <a:solidFill>
                  <a:schemeClr val="tx1"/>
                </a:solidFill>
                <a:effectLst/>
                <a:latin typeface="Baskerville Old Face" pitchFamily="18" charset="0"/>
                <a:ea typeface="Calibri" pitchFamily="34" charset="0"/>
                <a:cs typeface="Times New Roman" pitchFamily="18" charset="0"/>
              </a:rPr>
              <a:t> </a:t>
            </a:r>
            <a:r>
              <a:rPr kumimoji="0" lang="en-US" sz="2200" b="0" i="0" u="none" strike="noStrike" cap="none" normalizeH="0" dirty="0" err="1" smtClean="0">
                <a:ln>
                  <a:noFill/>
                </a:ln>
                <a:solidFill>
                  <a:schemeClr val="tx1"/>
                </a:solidFill>
                <a:effectLst/>
                <a:latin typeface="Baskerville Old Face" pitchFamily="18" charset="0"/>
                <a:ea typeface="Calibri" pitchFamily="34" charset="0"/>
                <a:cs typeface="Times New Roman" pitchFamily="18" charset="0"/>
              </a:rPr>
              <a:t>sangat</a:t>
            </a:r>
            <a:r>
              <a:rPr kumimoji="0" lang="en-US" sz="2200" b="0" i="0" u="none" strike="noStrike" cap="none" normalizeH="0" dirty="0" smtClean="0">
                <a:ln>
                  <a:noFill/>
                </a:ln>
                <a:solidFill>
                  <a:schemeClr val="tx1"/>
                </a:solidFill>
                <a:effectLst/>
                <a:latin typeface="Baskerville Old Face" pitchFamily="18" charset="0"/>
                <a:ea typeface="Calibri" pitchFamily="34" charset="0"/>
                <a:cs typeface="Times New Roman" pitchFamily="18" charset="0"/>
              </a:rPr>
              <a:t> MUDAH</a:t>
            </a:r>
            <a:endParaRPr kumimoji="0" lang="id-ID" sz="2200" b="0" i="0" u="none" strike="noStrike" cap="none" normalizeH="0" baseline="0" dirty="0" smtClean="0">
              <a:ln>
                <a:noFill/>
              </a:ln>
              <a:solidFill>
                <a:schemeClr val="tx1"/>
              </a:solidFill>
              <a:effectLst/>
              <a:latin typeface="Arial" pitchFamily="34" charset="0"/>
              <a:cs typeface="Arial" pitchFamily="34" charset="0"/>
            </a:endParaRPr>
          </a:p>
        </p:txBody>
      </p:sp>
      <p:sp>
        <p:nvSpPr>
          <p:cNvPr id="11" name="Rectangle 10"/>
          <p:cNvSpPr/>
          <p:nvPr/>
        </p:nvSpPr>
        <p:spPr>
          <a:xfrm>
            <a:off x="76200" y="5248870"/>
            <a:ext cx="5486400" cy="1107996"/>
          </a:xfrm>
          <a:prstGeom prst="rect">
            <a:avLst/>
          </a:prstGeom>
          <a:solidFill>
            <a:srgbClr val="669900"/>
          </a:solidFill>
        </p:spPr>
        <p:style>
          <a:lnRef idx="0">
            <a:schemeClr val="accent3"/>
          </a:lnRef>
          <a:fillRef idx="3">
            <a:schemeClr val="accent3"/>
          </a:fillRef>
          <a:effectRef idx="3">
            <a:schemeClr val="accent3"/>
          </a:effectRef>
          <a:fontRef idx="minor">
            <a:schemeClr val="lt1"/>
          </a:fontRef>
        </p:style>
        <p:txBody>
          <a:bodyPr wrap="square">
            <a:spAutoFit/>
          </a:bodyPr>
          <a:lstStyle/>
          <a:p>
            <a:pPr lvl="0" algn="ctr" eaLnBrk="0" hangingPunct="0"/>
            <a:r>
              <a:rPr lang="en-US" sz="2200" b="1" dirty="0" err="1" smtClean="0">
                <a:solidFill>
                  <a:schemeClr val="tx1"/>
                </a:solidFill>
                <a:latin typeface="Baskerville Old Face" pitchFamily="18" charset="0"/>
                <a:cs typeface="Times New Roman" pitchFamily="18" charset="0"/>
              </a:rPr>
              <a:t>Jenis</a:t>
            </a:r>
            <a:r>
              <a:rPr lang="en-US" sz="2200" b="1" dirty="0" smtClean="0">
                <a:solidFill>
                  <a:schemeClr val="tx1"/>
                </a:solidFill>
                <a:latin typeface="Baskerville Old Face" pitchFamily="18" charset="0"/>
                <a:cs typeface="Times New Roman" pitchFamily="18" charset="0"/>
              </a:rPr>
              <a:t> </a:t>
            </a:r>
            <a:r>
              <a:rPr lang="en-US" sz="2200" b="1" dirty="0" err="1" smtClean="0">
                <a:solidFill>
                  <a:schemeClr val="tx1"/>
                </a:solidFill>
                <a:latin typeface="Baskerville Old Face" pitchFamily="18" charset="0"/>
                <a:cs typeface="Times New Roman" pitchFamily="18" charset="0"/>
              </a:rPr>
              <a:t>Tanaman</a:t>
            </a:r>
            <a:r>
              <a:rPr lang="en-US" sz="2200" b="1" dirty="0" smtClean="0">
                <a:solidFill>
                  <a:schemeClr val="tx1"/>
                </a:solidFill>
                <a:latin typeface="Baskerville Old Face" pitchFamily="18" charset="0"/>
                <a:cs typeface="Times New Roman" pitchFamily="18" charset="0"/>
              </a:rPr>
              <a:t> </a:t>
            </a:r>
            <a:r>
              <a:rPr lang="en-US" sz="2200" b="1" dirty="0" err="1" smtClean="0">
                <a:solidFill>
                  <a:schemeClr val="tx1"/>
                </a:solidFill>
                <a:latin typeface="Baskerville Old Face" pitchFamily="18" charset="0"/>
                <a:cs typeface="Times New Roman" pitchFamily="18" charset="0"/>
              </a:rPr>
              <a:t>ini</a:t>
            </a:r>
            <a:r>
              <a:rPr lang="en-US" sz="2200" b="1" dirty="0" smtClean="0">
                <a:solidFill>
                  <a:schemeClr val="tx1"/>
                </a:solidFill>
                <a:latin typeface="Baskerville Old Face" pitchFamily="18" charset="0"/>
                <a:cs typeface="Times New Roman" pitchFamily="18" charset="0"/>
              </a:rPr>
              <a:t> </a:t>
            </a:r>
            <a:r>
              <a:rPr lang="en-US" sz="2200" b="1" dirty="0" err="1" smtClean="0">
                <a:solidFill>
                  <a:schemeClr val="tx1"/>
                </a:solidFill>
                <a:latin typeface="Baskerville Old Face" pitchFamily="18" charset="0"/>
                <a:cs typeface="Times New Roman" pitchFamily="18" charset="0"/>
              </a:rPr>
              <a:t>ada</a:t>
            </a:r>
            <a:r>
              <a:rPr lang="en-US" sz="2200" b="1" dirty="0" smtClean="0">
                <a:solidFill>
                  <a:schemeClr val="tx1"/>
                </a:solidFill>
                <a:latin typeface="Baskerville Old Face" pitchFamily="18" charset="0"/>
                <a:cs typeface="Times New Roman" pitchFamily="18" charset="0"/>
              </a:rPr>
              <a:t> </a:t>
            </a:r>
            <a:r>
              <a:rPr lang="en-US" sz="2200" b="1" dirty="0" err="1" smtClean="0">
                <a:solidFill>
                  <a:schemeClr val="tx1"/>
                </a:solidFill>
                <a:latin typeface="Baskerville Old Face" pitchFamily="18" charset="0"/>
                <a:cs typeface="Times New Roman" pitchFamily="18" charset="0"/>
              </a:rPr>
              <a:t>di</a:t>
            </a:r>
            <a:r>
              <a:rPr lang="en-US" sz="2200" b="1" dirty="0" smtClean="0">
                <a:solidFill>
                  <a:schemeClr val="tx1"/>
                </a:solidFill>
                <a:latin typeface="Baskerville Old Face" pitchFamily="18" charset="0"/>
                <a:cs typeface="Times New Roman" pitchFamily="18" charset="0"/>
              </a:rPr>
              <a:t> </a:t>
            </a:r>
            <a:r>
              <a:rPr lang="en-US" sz="2200" b="1" dirty="0" err="1" smtClean="0">
                <a:solidFill>
                  <a:schemeClr val="tx1"/>
                </a:solidFill>
                <a:latin typeface="Baskerville Old Face" pitchFamily="18" charset="0"/>
                <a:cs typeface="Times New Roman" pitchFamily="18" charset="0"/>
              </a:rPr>
              <a:t>sekitar</a:t>
            </a:r>
            <a:r>
              <a:rPr lang="en-US" sz="2200" b="1" dirty="0" smtClean="0">
                <a:solidFill>
                  <a:schemeClr val="tx1"/>
                </a:solidFill>
                <a:latin typeface="Baskerville Old Face" pitchFamily="18" charset="0"/>
                <a:cs typeface="Times New Roman" pitchFamily="18" charset="0"/>
              </a:rPr>
              <a:t> </a:t>
            </a:r>
            <a:r>
              <a:rPr lang="en-US" sz="2200" b="1" dirty="0" err="1" smtClean="0">
                <a:solidFill>
                  <a:schemeClr val="tx1"/>
                </a:solidFill>
                <a:latin typeface="Baskerville Old Face" pitchFamily="18" charset="0"/>
                <a:cs typeface="Times New Roman" pitchFamily="18" charset="0"/>
              </a:rPr>
              <a:t>kita</a:t>
            </a:r>
            <a:r>
              <a:rPr lang="en-US" sz="2200" b="1" dirty="0" smtClean="0">
                <a:solidFill>
                  <a:schemeClr val="tx1"/>
                </a:solidFill>
                <a:latin typeface="Baskerville Old Face" pitchFamily="18" charset="0"/>
                <a:cs typeface="Times New Roman" pitchFamily="18" charset="0"/>
              </a:rPr>
              <a:t>, </a:t>
            </a:r>
            <a:r>
              <a:rPr lang="en-US" sz="2200" b="1" dirty="0" err="1" smtClean="0">
                <a:solidFill>
                  <a:schemeClr val="tx1"/>
                </a:solidFill>
                <a:latin typeface="Baskerville Old Face" pitchFamily="18" charset="0"/>
                <a:cs typeface="Times New Roman" pitchFamily="18" charset="0"/>
              </a:rPr>
              <a:t>bagi</a:t>
            </a:r>
            <a:r>
              <a:rPr lang="en-US" sz="2200" b="1" dirty="0" smtClean="0">
                <a:solidFill>
                  <a:schemeClr val="tx1"/>
                </a:solidFill>
                <a:latin typeface="Baskerville Old Face" pitchFamily="18" charset="0"/>
                <a:cs typeface="Times New Roman" pitchFamily="18" charset="0"/>
              </a:rPr>
              <a:t> yang BERMINAT, </a:t>
            </a:r>
            <a:r>
              <a:rPr lang="en-US" sz="2200" b="1" dirty="0" err="1" smtClean="0">
                <a:solidFill>
                  <a:schemeClr val="tx1"/>
                </a:solidFill>
                <a:latin typeface="Baskerville Old Face" pitchFamily="18" charset="0"/>
                <a:cs typeface="Times New Roman" pitchFamily="18" charset="0"/>
              </a:rPr>
              <a:t>silahkan</a:t>
            </a:r>
            <a:r>
              <a:rPr lang="en-US" sz="2200" b="1" dirty="0" smtClean="0">
                <a:solidFill>
                  <a:schemeClr val="tx1"/>
                </a:solidFill>
                <a:latin typeface="Baskerville Old Face" pitchFamily="18" charset="0"/>
                <a:cs typeface="Times New Roman" pitchFamily="18" charset="0"/>
              </a:rPr>
              <a:t> </a:t>
            </a:r>
            <a:r>
              <a:rPr lang="en-US" sz="2200" b="1" dirty="0" err="1" smtClean="0">
                <a:solidFill>
                  <a:schemeClr val="tx1"/>
                </a:solidFill>
                <a:latin typeface="Baskerville Old Face" pitchFamily="18" charset="0"/>
                <a:cs typeface="Times New Roman" pitchFamily="18" charset="0"/>
              </a:rPr>
              <a:t>hubungi</a:t>
            </a:r>
            <a:r>
              <a:rPr lang="en-US" sz="2200" b="1" dirty="0" smtClean="0">
                <a:solidFill>
                  <a:schemeClr val="tx1"/>
                </a:solidFill>
                <a:latin typeface="Baskerville Old Face" pitchFamily="18" charset="0"/>
                <a:cs typeface="Times New Roman" pitchFamily="18" charset="0"/>
              </a:rPr>
              <a:t> </a:t>
            </a:r>
          </a:p>
          <a:p>
            <a:pPr lvl="0" algn="ctr" eaLnBrk="0" hangingPunct="0"/>
            <a:r>
              <a:rPr lang="en-US" sz="2200" b="1" dirty="0" smtClean="0">
                <a:solidFill>
                  <a:schemeClr val="tx1"/>
                </a:solidFill>
                <a:latin typeface="Baskerville Old Face" pitchFamily="18" charset="0"/>
                <a:cs typeface="Times New Roman" pitchFamily="18" charset="0"/>
              </a:rPr>
              <a:t>Tenant Relations.</a:t>
            </a:r>
            <a:endParaRPr lang="en-US" sz="2200" b="1" dirty="0" smtClean="0">
              <a:solidFill>
                <a:schemeClr val="tx1"/>
              </a:solidFill>
              <a:latin typeface="Arial" pitchFamily="34" charset="0"/>
              <a:cs typeface="Arial" pitchFamily="34" charset="0"/>
            </a:endParaRPr>
          </a:p>
        </p:txBody>
      </p:sp>
      <p:pic>
        <p:nvPicPr>
          <p:cNvPr id="13" name="Picture 12" descr="C:\Documents and Settings\User\Desktop\ARIES gardening, florist &amp; nursery files\New Image BARU.BMP"/>
          <p:cNvPicPr/>
          <p:nvPr/>
        </p:nvPicPr>
        <p:blipFill>
          <a:blip r:embed="rId4" cstate="print"/>
          <a:srcRect/>
          <a:stretch>
            <a:fillRect/>
          </a:stretch>
        </p:blipFill>
        <p:spPr bwMode="auto">
          <a:xfrm>
            <a:off x="5410200" y="1973240"/>
            <a:ext cx="3657600" cy="4495800"/>
          </a:xfrm>
          <a:prstGeom prst="rect">
            <a:avLst/>
          </a:prstGeom>
          <a:ln>
            <a:noFill/>
          </a:ln>
          <a:effectLst>
            <a:softEdge rad="112500"/>
          </a:effectLst>
        </p:spPr>
      </p:pic>
    </p:spTree>
  </p:cSld>
  <p:clrMapOvr>
    <a:masterClrMapping/>
  </p:clrMapOvr>
  <p:transition spd="slow" advClick="0" advTm="35000">
    <p:wheel spokes="8"/>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6600"/>
        </a:solidFill>
        <a:effectLst/>
      </p:bgPr>
    </p:bg>
    <p:spTree>
      <p:nvGrpSpPr>
        <p:cNvPr id="1" name=""/>
        <p:cNvGrpSpPr/>
        <p:nvPr/>
      </p:nvGrpSpPr>
      <p:grpSpPr>
        <a:xfrm>
          <a:off x="0" y="0"/>
          <a:ext cx="0" cy="0"/>
          <a:chOff x="0" y="0"/>
          <a:chExt cx="0" cy="0"/>
        </a:xfrm>
      </p:grpSpPr>
      <p:grpSp>
        <p:nvGrpSpPr>
          <p:cNvPr id="2" name="Group 6"/>
          <p:cNvGrpSpPr>
            <a:grpSpLocks/>
          </p:cNvGrpSpPr>
          <p:nvPr/>
        </p:nvGrpSpPr>
        <p:grpSpPr bwMode="auto">
          <a:xfrm>
            <a:off x="609600" y="200025"/>
            <a:ext cx="7696200" cy="1231900"/>
            <a:chOff x="914400" y="4822208"/>
            <a:chExt cx="7696200" cy="1232848"/>
          </a:xfrm>
        </p:grpSpPr>
        <p:sp>
          <p:nvSpPr>
            <p:cNvPr id="8" name="Round Diagonal Corner Rectangle 7"/>
            <p:cNvSpPr/>
            <p:nvPr/>
          </p:nvSpPr>
          <p:spPr>
            <a:xfrm>
              <a:off x="914400" y="5341720"/>
              <a:ext cx="7253288" cy="713336"/>
            </a:xfrm>
            <a:prstGeom prst="round2DiagRect">
              <a:avLst>
                <a:gd name="adj1" fmla="val 50000"/>
                <a:gd name="adj2" fmla="val 0"/>
              </a:avLst>
            </a:prstGeom>
            <a:solidFill>
              <a:srgbClr val="003300"/>
            </a:solidFill>
            <a:ln w="127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en-US" b="1" dirty="0">
                  <a:ln w="10541" cmpd="sng">
                    <a:noFill/>
                    <a:prstDash val="solid"/>
                  </a:ln>
                  <a:solidFill>
                    <a:prstClr val="white"/>
                  </a:solidFill>
                </a:rPr>
                <a:t>.……………  </a:t>
              </a:r>
              <a:endParaRPr lang="en-US" dirty="0">
                <a:ln w="10541" cmpd="sng">
                  <a:noFill/>
                  <a:prstDash val="solid"/>
                </a:ln>
                <a:solidFill>
                  <a:prstClr val="white"/>
                </a:solidFill>
              </a:endParaRPr>
            </a:p>
          </p:txBody>
        </p:sp>
        <p:sp>
          <p:nvSpPr>
            <p:cNvPr id="9" name="Round Diagonal Corner Rectangle 8"/>
            <p:cNvSpPr/>
            <p:nvPr/>
          </p:nvSpPr>
          <p:spPr>
            <a:xfrm>
              <a:off x="990600" y="5232098"/>
              <a:ext cx="7510463" cy="760998"/>
            </a:xfrm>
            <a:prstGeom prst="round2DiagRect">
              <a:avLst>
                <a:gd name="adj1" fmla="val 50000"/>
                <a:gd name="adj2" fmla="val 0"/>
              </a:avLst>
            </a:prstGeom>
            <a:gradFill flip="none" rotWithShape="1">
              <a:gsLst>
                <a:gs pos="43000">
                  <a:srgbClr val="DDEBCF"/>
                </a:gs>
                <a:gs pos="50000">
                  <a:srgbClr val="9CB86E"/>
                </a:gs>
                <a:gs pos="100000">
                  <a:srgbClr val="156B13"/>
                </a:gs>
              </a:gsLst>
              <a:lin ang="10800000" scaled="1"/>
              <a:tileRect/>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en-US" sz="2800" b="1" dirty="0" smtClean="0">
                  <a:ln w="10541" cmpd="sng">
                    <a:noFill/>
                    <a:prstDash val="solid"/>
                  </a:ln>
                  <a:solidFill>
                    <a:srgbClr val="006600"/>
                  </a:solidFill>
                  <a:effectLst>
                    <a:outerShdw blurRad="38100" dist="38100" dir="2700000" algn="tl">
                      <a:srgbClr val="000000">
                        <a:alpha val="43137"/>
                      </a:srgbClr>
                    </a:outerShdw>
                  </a:effectLst>
                </a:rPr>
                <a:t>DO YOU KNOW </a:t>
              </a:r>
              <a:r>
                <a:rPr lang="en-US" b="1" dirty="0" smtClean="0">
                  <a:ln w="10541" cmpd="sng">
                    <a:noFill/>
                    <a:prstDash val="solid"/>
                  </a:ln>
                  <a:solidFill>
                    <a:srgbClr val="006600"/>
                  </a:solidFill>
                  <a:effectLst>
                    <a:outerShdw blurRad="38100" dist="38100" dir="2700000" algn="tl">
                      <a:srgbClr val="000000">
                        <a:alpha val="43137"/>
                      </a:srgbClr>
                    </a:outerShdw>
                  </a:effectLst>
                </a:rPr>
                <a:t>  </a:t>
              </a:r>
              <a:r>
                <a:rPr lang="en-US" b="1" dirty="0" smtClean="0">
                  <a:ln w="10541" cmpd="sng">
                    <a:noFill/>
                    <a:prstDash val="solid"/>
                  </a:ln>
                  <a:solidFill>
                    <a:srgbClr val="576A2C">
                      <a:lumMod val="20000"/>
                      <a:lumOff val="80000"/>
                    </a:srgbClr>
                  </a:solidFill>
                  <a:effectLst>
                    <a:outerShdw blurRad="38100" dist="38100" dir="2700000" algn="tl">
                      <a:srgbClr val="000000">
                        <a:alpha val="43137"/>
                      </a:srgbClr>
                    </a:outerShdw>
                  </a:effectLst>
                </a:rPr>
                <a:t>……</a:t>
              </a:r>
              <a:r>
                <a:rPr lang="en-US" b="1" dirty="0" smtClean="0">
                  <a:ln w="10541" cmpd="sng">
                    <a:noFill/>
                    <a:prstDash val="solid"/>
                  </a:ln>
                  <a:solidFill>
                    <a:prstClr val="white"/>
                  </a:solidFill>
                  <a:effectLst>
                    <a:outerShdw blurRad="38100" dist="38100" dir="2700000" algn="tl">
                      <a:srgbClr val="000000">
                        <a:alpha val="43137"/>
                      </a:srgbClr>
                    </a:outerShdw>
                  </a:effectLst>
                </a:rPr>
                <a:t>………  </a:t>
              </a:r>
              <a:endParaRPr lang="en-US" dirty="0">
                <a:ln w="10541" cmpd="sng">
                  <a:noFill/>
                  <a:prstDash val="solid"/>
                </a:ln>
                <a:solidFill>
                  <a:prstClr val="white"/>
                </a:solidFill>
                <a:effectLst>
                  <a:outerShdw blurRad="38100" dist="38100" dir="2700000" algn="tl">
                    <a:srgbClr val="000000">
                      <a:alpha val="43137"/>
                    </a:srgbClr>
                  </a:outerShdw>
                </a:effectLst>
              </a:endParaRPr>
            </a:p>
          </p:txBody>
        </p:sp>
        <p:sp>
          <p:nvSpPr>
            <p:cNvPr id="10" name="Oval 9"/>
            <p:cNvSpPr/>
            <p:nvPr/>
          </p:nvSpPr>
          <p:spPr>
            <a:xfrm>
              <a:off x="7315200" y="4822208"/>
              <a:ext cx="1295400" cy="1218550"/>
            </a:xfrm>
            <a:prstGeom prst="ellipse">
              <a:avLst/>
            </a:prstGeom>
            <a:solidFill>
              <a:schemeClr val="tx1"/>
            </a:solidFill>
            <a:ln w="127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grpSp>
      <p:pic>
        <p:nvPicPr>
          <p:cNvPr id="45059" name="Picture 2" descr="H:\GMTS\Logo Cambridge\CAMBRIDGE-4.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177088" y="354013"/>
            <a:ext cx="990600" cy="904875"/>
          </a:xfrm>
          <a:prstGeom prst="rect">
            <a:avLst/>
          </a:prstGeom>
          <a:noFill/>
          <a:ln w="9525">
            <a:noFill/>
            <a:miter lim="800000"/>
            <a:headEnd/>
            <a:tailEnd/>
          </a:ln>
        </p:spPr>
      </p:pic>
      <p:sp>
        <p:nvSpPr>
          <p:cNvPr id="2049" name="Rectangle 1"/>
          <p:cNvSpPr>
            <a:spLocks noChangeArrowheads="1"/>
          </p:cNvSpPr>
          <p:nvPr/>
        </p:nvSpPr>
        <p:spPr bwMode="auto">
          <a:xfrm>
            <a:off x="3276600" y="2117834"/>
            <a:ext cx="5562600"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3600" b="1" i="1" u="sng" dirty="0" err="1" smtClean="0">
                <a:effectLst>
                  <a:outerShdw blurRad="38100" dist="38100" dir="2700000" algn="tl">
                    <a:srgbClr val="000000">
                      <a:alpha val="43137"/>
                    </a:srgbClr>
                  </a:outerShdw>
                </a:effectLst>
                <a:latin typeface="Baskerville Old Face" pitchFamily="18" charset="0"/>
                <a:cs typeface="Times New Roman" pitchFamily="18" charset="0"/>
              </a:rPr>
              <a:t>Sinyo</a:t>
            </a:r>
            <a:r>
              <a:rPr lang="en-US" sz="3600" b="1" i="1" u="sng" dirty="0" smtClean="0">
                <a:effectLst>
                  <a:outerShdw blurRad="38100" dist="38100" dir="2700000" algn="tl">
                    <a:srgbClr val="000000">
                      <a:alpha val="43137"/>
                    </a:srgbClr>
                  </a:outerShdw>
                </a:effectLst>
                <a:latin typeface="Baskerville Old Face" pitchFamily="18" charset="0"/>
                <a:cs typeface="Times New Roman" pitchFamily="18" charset="0"/>
              </a:rPr>
              <a:t> </a:t>
            </a:r>
            <a:r>
              <a:rPr lang="en-US" sz="3600" b="1" i="1" u="sng" dirty="0" err="1" smtClean="0">
                <a:effectLst>
                  <a:outerShdw blurRad="38100" dist="38100" dir="2700000" algn="tl">
                    <a:srgbClr val="000000">
                      <a:alpha val="43137"/>
                    </a:srgbClr>
                  </a:outerShdw>
                </a:effectLst>
                <a:latin typeface="Baskerville Old Face" pitchFamily="18" charset="0"/>
                <a:cs typeface="Times New Roman" pitchFamily="18" charset="0"/>
              </a:rPr>
              <a:t>Nakal</a:t>
            </a:r>
            <a:endParaRPr kumimoji="0" lang="id-ID" sz="800" b="0" i="1" u="sng" strike="noStrike" cap="none" normalizeH="0" baseline="0" dirty="0" smtClean="0">
              <a:ln>
                <a:noFill/>
              </a:ln>
              <a:solidFill>
                <a:schemeClr val="tx1"/>
              </a:solidFill>
              <a:effectLst>
                <a:outerShdw blurRad="38100" dist="38100" dir="2700000" algn="tl">
                  <a:srgbClr val="000000">
                    <a:alpha val="43137"/>
                  </a:srgbClr>
                </a:outerShdw>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i="0" u="none" strike="noStrike" cap="none" normalizeH="0" baseline="0" dirty="0" err="1" smtClean="0">
                <a:ln>
                  <a:noFill/>
                </a:ln>
                <a:solidFill>
                  <a:srgbClr val="FFFF00"/>
                </a:solidFill>
                <a:effectLst/>
                <a:latin typeface="Baskerville Old Face" pitchFamily="18" charset="0"/>
                <a:ea typeface="Calibri" pitchFamily="34" charset="0"/>
                <a:cs typeface="Times New Roman" pitchFamily="18" charset="0"/>
              </a:rPr>
              <a:t>Nama</a:t>
            </a:r>
            <a:r>
              <a:rPr kumimoji="0" lang="en-US" sz="2400" i="0" u="none" strike="noStrike" cap="none" normalizeH="0" baseline="0" dirty="0" smtClean="0">
                <a:ln>
                  <a:noFill/>
                </a:ln>
                <a:solidFill>
                  <a:srgbClr val="FFFF00"/>
                </a:solidFill>
                <a:effectLst/>
                <a:latin typeface="Baskerville Old Face" pitchFamily="18" charset="0"/>
                <a:ea typeface="Calibri" pitchFamily="34" charset="0"/>
                <a:cs typeface="Times New Roman" pitchFamily="18" charset="0"/>
              </a:rPr>
              <a:t> </a:t>
            </a:r>
            <a:r>
              <a:rPr lang="en-US" sz="2400" dirty="0" err="1" smtClean="0">
                <a:solidFill>
                  <a:srgbClr val="FFFF00"/>
                </a:solidFill>
                <a:latin typeface="Baskerville Old Face" pitchFamily="18" charset="0"/>
                <a:ea typeface="Calibri" pitchFamily="34" charset="0"/>
                <a:cs typeface="Times New Roman" pitchFamily="18" charset="0"/>
              </a:rPr>
              <a:t>P</a:t>
            </a:r>
            <a:r>
              <a:rPr kumimoji="0" lang="en-US" sz="2400" i="0" u="none" strike="noStrike" cap="none" normalizeH="0" baseline="0" dirty="0" err="1" smtClean="0">
                <a:ln>
                  <a:noFill/>
                </a:ln>
                <a:solidFill>
                  <a:srgbClr val="FFFF00"/>
                </a:solidFill>
                <a:effectLst/>
                <a:latin typeface="Baskerville Old Face" pitchFamily="18" charset="0"/>
                <a:ea typeface="Calibri" pitchFamily="34" charset="0"/>
                <a:cs typeface="Times New Roman" pitchFamily="18" charset="0"/>
              </a:rPr>
              <a:t>opuler</a:t>
            </a:r>
            <a:r>
              <a:rPr kumimoji="0" lang="en-US" sz="2400" i="0" u="none" strike="noStrike" cap="none" normalizeH="0" baseline="0" dirty="0" smtClean="0">
                <a:ln>
                  <a:noFill/>
                </a:ln>
                <a:solidFill>
                  <a:srgbClr val="FFFF00"/>
                </a:solidFill>
                <a:effectLst/>
                <a:latin typeface="Baskerville Old Face" pitchFamily="18" charset="0"/>
                <a:ea typeface="Calibri" pitchFamily="34" charset="0"/>
                <a:cs typeface="Times New Roman" pitchFamily="18" charset="0"/>
              </a:rPr>
              <a:t>	</a:t>
            </a:r>
            <a:r>
              <a:rPr kumimoji="0" lang="en-US" sz="2400" b="0" i="0" u="none" strike="noStrike" cap="none" normalizeH="0" baseline="0" dirty="0" smtClean="0">
                <a:ln>
                  <a:noFill/>
                </a:ln>
                <a:solidFill>
                  <a:schemeClr val="tx1"/>
                </a:solidFill>
                <a:effectLst/>
                <a:latin typeface="Baskerville Old Face"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Baskerville Old Face" pitchFamily="18" charset="0"/>
                <a:ea typeface="Calibri" pitchFamily="34" charset="0"/>
                <a:cs typeface="Times New Roman" pitchFamily="18" charset="0"/>
              </a:rPr>
              <a:t>Sinyo</a:t>
            </a:r>
            <a:r>
              <a:rPr kumimoji="0" lang="en-US" sz="2400" b="0" i="0" u="none" strike="noStrike" cap="none" normalizeH="0" baseline="0" dirty="0" smtClean="0">
                <a:ln>
                  <a:noFill/>
                </a:ln>
                <a:solidFill>
                  <a:schemeClr val="tx1"/>
                </a:solidFill>
                <a:effectLst/>
                <a:latin typeface="Baskerville Old Face" pitchFamily="18" charset="0"/>
                <a:ea typeface="Calibri" pitchFamily="34" charset="0"/>
                <a:cs typeface="Times New Roman" pitchFamily="18" charset="0"/>
              </a:rPr>
              <a:t> Bangor/</a:t>
            </a:r>
            <a:r>
              <a:rPr lang="en-US" sz="2400" dirty="0" err="1" smtClean="0">
                <a:latin typeface="Baskerville Old Face" pitchFamily="18" charset="0"/>
                <a:ea typeface="Calibri" pitchFamily="34" charset="0"/>
                <a:cs typeface="Times New Roman" pitchFamily="18" charset="0"/>
              </a:rPr>
              <a:t>N</a:t>
            </a:r>
            <a:r>
              <a:rPr kumimoji="0" lang="en-US" sz="2400" b="0" i="0" u="none" strike="noStrike" cap="none" normalizeH="0" baseline="0" dirty="0" err="1" smtClean="0">
                <a:ln>
                  <a:noFill/>
                </a:ln>
                <a:solidFill>
                  <a:schemeClr val="tx1"/>
                </a:solidFill>
                <a:effectLst/>
                <a:latin typeface="Baskerville Old Face" pitchFamily="18" charset="0"/>
                <a:ea typeface="Calibri" pitchFamily="34" charset="0"/>
                <a:cs typeface="Times New Roman" pitchFamily="18" charset="0"/>
              </a:rPr>
              <a:t>akanl</a:t>
            </a:r>
            <a:endParaRPr kumimoji="0" lang="id-ID"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err="1" smtClean="0">
                <a:ln>
                  <a:noFill/>
                </a:ln>
                <a:solidFill>
                  <a:srgbClr val="FFFF00"/>
                </a:solidFill>
                <a:effectLst/>
                <a:latin typeface="Baskerville Old Face" pitchFamily="18" charset="0"/>
                <a:ea typeface="Calibri" pitchFamily="34" charset="0"/>
                <a:cs typeface="Times New Roman" pitchFamily="18" charset="0"/>
              </a:rPr>
              <a:t>Nama</a:t>
            </a:r>
            <a:r>
              <a:rPr kumimoji="0" lang="en-US" sz="2400" b="0" i="0" u="none" strike="noStrike" cap="none" normalizeH="0" baseline="0" dirty="0" smtClean="0">
                <a:ln>
                  <a:noFill/>
                </a:ln>
                <a:solidFill>
                  <a:srgbClr val="FFFF00"/>
                </a:solidFill>
                <a:effectLst/>
                <a:latin typeface="Baskerville Old Face" pitchFamily="18" charset="0"/>
                <a:ea typeface="Calibri" pitchFamily="34" charset="0"/>
                <a:cs typeface="Times New Roman" pitchFamily="18" charset="0"/>
              </a:rPr>
              <a:t> </a:t>
            </a:r>
            <a:r>
              <a:rPr lang="en-US" sz="2400" dirty="0" smtClean="0">
                <a:solidFill>
                  <a:srgbClr val="FFFF00"/>
                </a:solidFill>
                <a:latin typeface="Baskerville Old Face" pitchFamily="18" charset="0"/>
                <a:ea typeface="Calibri" pitchFamily="34" charset="0"/>
                <a:cs typeface="Times New Roman" pitchFamily="18" charset="0"/>
              </a:rPr>
              <a:t>L</a:t>
            </a:r>
            <a:r>
              <a:rPr kumimoji="0" lang="en-US" sz="2400" b="0" i="0" u="none" strike="noStrike" cap="none" normalizeH="0" baseline="0" dirty="0" smtClean="0">
                <a:ln>
                  <a:noFill/>
                </a:ln>
                <a:solidFill>
                  <a:srgbClr val="FFFF00"/>
                </a:solidFill>
                <a:effectLst/>
                <a:latin typeface="Baskerville Old Face" pitchFamily="18" charset="0"/>
                <a:ea typeface="Calibri" pitchFamily="34" charset="0"/>
                <a:cs typeface="Times New Roman" pitchFamily="18" charset="0"/>
              </a:rPr>
              <a:t>atin</a:t>
            </a:r>
            <a:r>
              <a:rPr lang="en-US" sz="2400" dirty="0" smtClean="0">
                <a:latin typeface="Baskerville Old Face" pitchFamily="18" charset="0"/>
                <a:ea typeface="Calibri" pitchFamily="34" charset="0"/>
                <a:cs typeface="Times New Roman" pitchFamily="18" charset="0"/>
              </a:rPr>
              <a:t>	: </a:t>
            </a:r>
            <a:r>
              <a:rPr lang="en-US" sz="2400" dirty="0" err="1" smtClean="0">
                <a:latin typeface="Baskerville Old Face" pitchFamily="18" charset="0"/>
                <a:ea typeface="Calibri" pitchFamily="34" charset="0"/>
                <a:cs typeface="Times New Roman" pitchFamily="18" charset="0"/>
              </a:rPr>
              <a:t>Duranta</a:t>
            </a:r>
            <a:r>
              <a:rPr lang="en-US" sz="2400" dirty="0" smtClean="0">
                <a:latin typeface="Baskerville Old Face" pitchFamily="18" charset="0"/>
                <a:ea typeface="Calibri" pitchFamily="34" charset="0"/>
                <a:cs typeface="Times New Roman" pitchFamily="18" charset="0"/>
              </a:rPr>
              <a:t> </a:t>
            </a:r>
            <a:r>
              <a:rPr lang="en-US" sz="2400" dirty="0" err="1" smtClean="0">
                <a:latin typeface="Baskerville Old Face" pitchFamily="18" charset="0"/>
                <a:ea typeface="Calibri" pitchFamily="34" charset="0"/>
                <a:cs typeface="Times New Roman" pitchFamily="18" charset="0"/>
              </a:rPr>
              <a:t>Erectz</a:t>
            </a:r>
            <a:endParaRPr kumimoji="0" lang="id-ID"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FFFF00"/>
                </a:solidFill>
                <a:effectLst/>
                <a:latin typeface="Baskerville Old Face" pitchFamily="18" charset="0"/>
                <a:ea typeface="Calibri" pitchFamily="34" charset="0"/>
                <a:cs typeface="Times New Roman" pitchFamily="18" charset="0"/>
              </a:rPr>
              <a:t>Daerah </a:t>
            </a:r>
            <a:r>
              <a:rPr lang="en-US" sz="2400" dirty="0" err="1" smtClean="0">
                <a:solidFill>
                  <a:srgbClr val="FFFF00"/>
                </a:solidFill>
                <a:latin typeface="Baskerville Old Face" pitchFamily="18" charset="0"/>
                <a:ea typeface="Calibri" pitchFamily="34" charset="0"/>
                <a:cs typeface="Times New Roman" pitchFamily="18" charset="0"/>
              </a:rPr>
              <a:t>A</a:t>
            </a:r>
            <a:r>
              <a:rPr kumimoji="0" lang="en-US" sz="2400" b="0" i="0" u="none" strike="noStrike" cap="none" normalizeH="0" baseline="0" dirty="0" err="1" smtClean="0">
                <a:ln>
                  <a:noFill/>
                </a:ln>
                <a:solidFill>
                  <a:srgbClr val="FFFF00"/>
                </a:solidFill>
                <a:effectLst/>
                <a:latin typeface="Baskerville Old Face" pitchFamily="18" charset="0"/>
                <a:ea typeface="Calibri" pitchFamily="34" charset="0"/>
                <a:cs typeface="Times New Roman" pitchFamily="18" charset="0"/>
              </a:rPr>
              <a:t>sal</a:t>
            </a:r>
            <a:r>
              <a:rPr kumimoji="0" lang="en-US" sz="2400" b="0" i="0" u="none" strike="noStrike" cap="none" normalizeH="0" baseline="0" dirty="0" smtClean="0">
                <a:ln>
                  <a:noFill/>
                </a:ln>
                <a:solidFill>
                  <a:schemeClr val="tx1"/>
                </a:solidFill>
                <a:effectLst/>
                <a:latin typeface="Baskerville Old Face" pitchFamily="18" charset="0"/>
                <a:ea typeface="Calibri" pitchFamily="34" charset="0"/>
                <a:cs typeface="Times New Roman" pitchFamily="18" charset="0"/>
              </a:rPr>
              <a:t>	</a:t>
            </a:r>
            <a:r>
              <a:rPr lang="en-US" sz="2400" dirty="0" smtClean="0">
                <a:latin typeface="Baskerville Old Face" pitchFamily="18" charset="0"/>
                <a:ea typeface="Calibri" pitchFamily="34" charset="0"/>
                <a:cs typeface="Times New Roman" pitchFamily="18" charset="0"/>
              </a:rPr>
              <a:t>: </a:t>
            </a:r>
            <a:r>
              <a:rPr lang="en-US" sz="2400" dirty="0" err="1" smtClean="0">
                <a:latin typeface="Baskerville Old Face" pitchFamily="18" charset="0"/>
                <a:ea typeface="Calibri" pitchFamily="34" charset="0"/>
                <a:cs typeface="Times New Roman" pitchFamily="18" charset="0"/>
              </a:rPr>
              <a:t>Amerika</a:t>
            </a:r>
            <a:r>
              <a:rPr lang="en-US" sz="2400" dirty="0" smtClean="0">
                <a:latin typeface="Baskerville Old Face" pitchFamily="18" charset="0"/>
                <a:ea typeface="Calibri" pitchFamily="34" charset="0"/>
                <a:cs typeface="Times New Roman" pitchFamily="18" charset="0"/>
              </a:rPr>
              <a:t> </a:t>
            </a:r>
            <a:r>
              <a:rPr lang="en-US" sz="2400" dirty="0" err="1" smtClean="0">
                <a:latin typeface="Baskerville Old Face" pitchFamily="18" charset="0"/>
                <a:ea typeface="Calibri" pitchFamily="34" charset="0"/>
                <a:cs typeface="Times New Roman" pitchFamily="18" charset="0"/>
              </a:rPr>
              <a:t>Tropis</a:t>
            </a:r>
            <a:endParaRPr lang="en-US" sz="2400" dirty="0" smtClean="0">
              <a:latin typeface="Baskerville Old Face"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err="1" smtClean="0">
                <a:ln>
                  <a:noFill/>
                </a:ln>
                <a:solidFill>
                  <a:srgbClr val="FFFF00"/>
                </a:solidFill>
                <a:effectLst/>
                <a:latin typeface="Baskerville Old Face" pitchFamily="18" charset="0"/>
                <a:ea typeface="Calibri" pitchFamily="34" charset="0"/>
                <a:cs typeface="Times New Roman" pitchFamily="18" charset="0"/>
              </a:rPr>
              <a:t>Perbanyakan</a:t>
            </a:r>
            <a:r>
              <a:rPr kumimoji="0" lang="en-US" sz="2400" b="0" i="0" u="none" strike="noStrike" cap="none" normalizeH="0" baseline="0" dirty="0" smtClean="0">
                <a:ln>
                  <a:noFill/>
                </a:ln>
                <a:solidFill>
                  <a:schemeClr val="tx1"/>
                </a:solidFill>
                <a:effectLst/>
                <a:latin typeface="Baskerville Old Face" pitchFamily="18" charset="0"/>
                <a:ea typeface="Calibri" pitchFamily="34" charset="0"/>
                <a:cs typeface="Times New Roman" pitchFamily="18" charset="0"/>
              </a:rPr>
              <a:t>	</a:t>
            </a:r>
            <a:r>
              <a:rPr lang="en-US" sz="2400" dirty="0" smtClean="0">
                <a:latin typeface="Baskerville Old Face"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Baskerville Old Face" pitchFamily="18" charset="0"/>
                <a:ea typeface="Calibri" pitchFamily="34" charset="0"/>
                <a:cs typeface="Times New Roman" pitchFamily="18" charset="0"/>
              </a:rPr>
              <a:t>Stek</a:t>
            </a:r>
            <a:r>
              <a:rPr lang="en-US" sz="2400" dirty="0" smtClean="0">
                <a:latin typeface="Baskerville Old Face" pitchFamily="18" charset="0"/>
                <a:ea typeface="Calibri" pitchFamily="34" charset="0"/>
                <a:cs typeface="Times New Roman" pitchFamily="18" charset="0"/>
              </a:rPr>
              <a:t>, </a:t>
            </a:r>
            <a:r>
              <a:rPr lang="en-US" sz="2400" dirty="0" err="1" smtClean="0">
                <a:latin typeface="Baskerville Old Face" pitchFamily="18" charset="0"/>
                <a:ea typeface="Calibri" pitchFamily="34" charset="0"/>
                <a:cs typeface="Times New Roman" pitchFamily="18" charset="0"/>
              </a:rPr>
              <a:t>Biji</a:t>
            </a:r>
            <a:endParaRPr kumimoji="0" lang="id-ID"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FFFF00"/>
                </a:solidFill>
                <a:effectLst/>
                <a:latin typeface="Baskerville Old Face" pitchFamily="18" charset="0"/>
                <a:ea typeface="Calibri" pitchFamily="34" charset="0"/>
                <a:cs typeface="Times New Roman" pitchFamily="18" charset="0"/>
              </a:rPr>
              <a:t>Media </a:t>
            </a:r>
            <a:r>
              <a:rPr lang="en-US" sz="2400" dirty="0" err="1" smtClean="0">
                <a:solidFill>
                  <a:srgbClr val="FFFF00"/>
                </a:solidFill>
                <a:latin typeface="Baskerville Old Face" pitchFamily="18" charset="0"/>
                <a:ea typeface="Calibri" pitchFamily="34" charset="0"/>
                <a:cs typeface="Times New Roman" pitchFamily="18" charset="0"/>
              </a:rPr>
              <a:t>T</a:t>
            </a:r>
            <a:r>
              <a:rPr kumimoji="0" lang="en-US" sz="2400" b="0" i="0" u="none" strike="noStrike" cap="none" normalizeH="0" baseline="0" dirty="0" err="1" smtClean="0">
                <a:ln>
                  <a:noFill/>
                </a:ln>
                <a:solidFill>
                  <a:srgbClr val="FFFF00"/>
                </a:solidFill>
                <a:effectLst/>
                <a:latin typeface="Baskerville Old Face" pitchFamily="18" charset="0"/>
                <a:ea typeface="Calibri" pitchFamily="34" charset="0"/>
                <a:cs typeface="Times New Roman" pitchFamily="18" charset="0"/>
              </a:rPr>
              <a:t>anam</a:t>
            </a:r>
            <a:r>
              <a:rPr kumimoji="0" lang="en-US" sz="2400" b="0" i="0" u="none" strike="noStrike" cap="none" normalizeH="0" baseline="0" dirty="0" smtClean="0">
                <a:ln>
                  <a:noFill/>
                </a:ln>
                <a:solidFill>
                  <a:schemeClr val="tx1"/>
                </a:solidFill>
                <a:effectLst/>
                <a:latin typeface="Baskerville Old Face" pitchFamily="18" charset="0"/>
                <a:ea typeface="Calibri" pitchFamily="34" charset="0"/>
                <a:cs typeface="Times New Roman" pitchFamily="18" charset="0"/>
              </a:rPr>
              <a:t>	:</a:t>
            </a:r>
            <a:r>
              <a:rPr kumimoji="0" lang="en-US" sz="2400" b="0" i="0" u="none" strike="noStrike" cap="none" normalizeH="0" baseline="0" dirty="0" err="1" smtClean="0">
                <a:ln>
                  <a:noFill/>
                </a:ln>
                <a:solidFill>
                  <a:schemeClr val="tx1"/>
                </a:solidFill>
                <a:effectLst/>
                <a:latin typeface="Baskerville Old Face" pitchFamily="18" charset="0"/>
                <a:ea typeface="Calibri" pitchFamily="34" charset="0"/>
                <a:cs typeface="Times New Roman" pitchFamily="18" charset="0"/>
              </a:rPr>
              <a:t>Campuran</a:t>
            </a:r>
            <a:r>
              <a:rPr kumimoji="0" lang="en-US" sz="2400" b="0" i="0" u="none" strike="noStrike" cap="none" normalizeH="0" baseline="0" dirty="0" smtClean="0">
                <a:ln>
                  <a:noFill/>
                </a:ln>
                <a:solidFill>
                  <a:schemeClr val="tx1"/>
                </a:solidFill>
                <a:effectLst/>
                <a:latin typeface="Baskerville Old Face" pitchFamily="18" charset="0"/>
                <a:ea typeface="Calibri" pitchFamily="34" charset="0"/>
                <a:cs typeface="Times New Roman" pitchFamily="18" charset="0"/>
              </a:rPr>
              <a:t> </a:t>
            </a:r>
            <a:r>
              <a:rPr lang="en-US" sz="2400" dirty="0" smtClean="0">
                <a:latin typeface="Baskerville Old Face" pitchFamily="18" charset="0"/>
                <a:ea typeface="Calibri" pitchFamily="34" charset="0"/>
                <a:cs typeface="Times New Roman" pitchFamily="18" charset="0"/>
              </a:rPr>
              <a:t>T</a:t>
            </a:r>
            <a:r>
              <a:rPr kumimoji="0" lang="en-US" sz="2400" b="0" i="0" u="none" strike="noStrike" cap="none" normalizeH="0" baseline="0" dirty="0" smtClean="0">
                <a:ln>
                  <a:noFill/>
                </a:ln>
                <a:solidFill>
                  <a:schemeClr val="tx1"/>
                </a:solidFill>
                <a:effectLst/>
                <a:latin typeface="Baskerville Old Face" pitchFamily="18" charset="0"/>
                <a:ea typeface="Calibri" pitchFamily="34" charset="0"/>
                <a:cs typeface="Times New Roman" pitchFamily="18" charset="0"/>
              </a:rPr>
              <a:t>anah,</a:t>
            </a:r>
            <a:r>
              <a:rPr kumimoji="0" lang="en-US" sz="2400" b="0" i="0" u="none" strike="noStrike" cap="none" normalizeH="0" dirty="0" smtClean="0">
                <a:ln>
                  <a:noFill/>
                </a:ln>
                <a:solidFill>
                  <a:schemeClr val="tx1"/>
                </a:solidFill>
                <a:effectLst/>
                <a:latin typeface="Baskerville Old Face" pitchFamily="18" charset="0"/>
                <a:ea typeface="Calibri" pitchFamily="34" charset="0"/>
                <a:cs typeface="Times New Roman" pitchFamily="18" charset="0"/>
              </a:rPr>
              <a:t> </a:t>
            </a:r>
            <a:r>
              <a:rPr kumimoji="0" lang="en-US" sz="2400" b="0" i="0" u="none" strike="noStrike" cap="none" normalizeH="0" dirty="0" err="1" smtClean="0">
                <a:ln>
                  <a:noFill/>
                </a:ln>
                <a:solidFill>
                  <a:schemeClr val="tx1"/>
                </a:solidFill>
                <a:effectLst/>
                <a:latin typeface="Baskerville Old Face" pitchFamily="18" charset="0"/>
                <a:ea typeface="Calibri" pitchFamily="34" charset="0"/>
                <a:cs typeface="Times New Roman" pitchFamily="18" charset="0"/>
              </a:rPr>
              <a:t>sekam</a:t>
            </a:r>
            <a:r>
              <a:rPr kumimoji="0" lang="en-US" sz="2400" b="0" i="0" u="none" strike="noStrike" cap="none" normalizeH="0" dirty="0" smtClean="0">
                <a:ln>
                  <a:noFill/>
                </a:ln>
                <a:solidFill>
                  <a:schemeClr val="tx1"/>
                </a:solidFill>
                <a:effectLst/>
                <a:latin typeface="Baskerville Old Face" pitchFamily="18" charset="0"/>
                <a:ea typeface="Calibri" pitchFamily="34" charset="0"/>
                <a:cs typeface="Times New Roman"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lang="en-US" sz="2400" dirty="0" smtClean="0">
                <a:latin typeface="Baskerville Old Face" pitchFamily="18" charset="0"/>
                <a:ea typeface="Calibri" pitchFamily="34" charset="0"/>
                <a:cs typeface="Times New Roman" pitchFamily="18" charset="0"/>
              </a:rPr>
              <a:t>                          </a:t>
            </a:r>
            <a:r>
              <a:rPr lang="en-US" sz="2400" dirty="0" err="1" smtClean="0">
                <a:latin typeface="Baskerville Old Face" pitchFamily="18" charset="0"/>
                <a:ea typeface="Calibri" pitchFamily="34" charset="0"/>
                <a:cs typeface="Times New Roman" pitchFamily="18" charset="0"/>
              </a:rPr>
              <a:t>bakar</a:t>
            </a:r>
            <a:r>
              <a:rPr lang="en-US" sz="2400" dirty="0" smtClean="0">
                <a:latin typeface="Baskerville Old Face" pitchFamily="18" charset="0"/>
                <a:ea typeface="Calibri" pitchFamily="34" charset="0"/>
                <a:cs typeface="Times New Roman" pitchFamily="18" charset="0"/>
              </a:rPr>
              <a:t> </a:t>
            </a:r>
            <a:r>
              <a:rPr lang="en-US" sz="2400" dirty="0" err="1" smtClean="0">
                <a:latin typeface="Baskerville Old Face" pitchFamily="18" charset="0"/>
                <a:ea typeface="Calibri" pitchFamily="34" charset="0"/>
                <a:cs typeface="Times New Roman" pitchFamily="18" charset="0"/>
              </a:rPr>
              <a:t>dan</a:t>
            </a:r>
            <a:r>
              <a:rPr lang="en-US" sz="2400" dirty="0" smtClean="0">
                <a:latin typeface="Baskerville Old Face" pitchFamily="18" charset="0"/>
                <a:ea typeface="Calibri" pitchFamily="34" charset="0"/>
                <a:cs typeface="Times New Roman" pitchFamily="18" charset="0"/>
              </a:rPr>
              <a:t> </a:t>
            </a:r>
            <a:r>
              <a:rPr lang="en-US" sz="2400" dirty="0" err="1" smtClean="0">
                <a:latin typeface="Baskerville Old Face" pitchFamily="18" charset="0"/>
                <a:ea typeface="Calibri" pitchFamily="34" charset="0"/>
                <a:cs typeface="Times New Roman" pitchFamily="18" charset="0"/>
              </a:rPr>
              <a:t>pupuk</a:t>
            </a:r>
            <a:endParaRPr lang="en-US" sz="2400" dirty="0" smtClean="0">
              <a:latin typeface="Baskerville Old Face" pitchFamily="18" charset="0"/>
              <a:ea typeface="Calibri" pitchFamily="34" charset="0"/>
              <a:cs typeface="Times New Roman" pitchFamily="18" charset="0"/>
            </a:endParaRPr>
          </a:p>
        </p:txBody>
      </p:sp>
      <p:sp>
        <p:nvSpPr>
          <p:cNvPr id="13" name="Rectangle 12"/>
          <p:cNvSpPr/>
          <p:nvPr/>
        </p:nvSpPr>
        <p:spPr>
          <a:xfrm>
            <a:off x="3245068" y="5185806"/>
            <a:ext cx="5410200" cy="1107996"/>
          </a:xfrm>
          <a:prstGeom prst="rect">
            <a:avLst/>
          </a:prstGeom>
          <a:solidFill>
            <a:srgbClr val="669900"/>
          </a:solidFill>
        </p:spPr>
        <p:style>
          <a:lnRef idx="0">
            <a:schemeClr val="accent3"/>
          </a:lnRef>
          <a:fillRef idx="3">
            <a:schemeClr val="accent3"/>
          </a:fillRef>
          <a:effectRef idx="3">
            <a:schemeClr val="accent3"/>
          </a:effectRef>
          <a:fontRef idx="minor">
            <a:schemeClr val="lt1"/>
          </a:fontRef>
        </p:style>
        <p:txBody>
          <a:bodyPr wrap="square">
            <a:spAutoFit/>
          </a:bodyPr>
          <a:lstStyle/>
          <a:p>
            <a:pPr lvl="0" algn="ctr" eaLnBrk="0" hangingPunct="0"/>
            <a:r>
              <a:rPr lang="en-US" sz="2200" b="1" dirty="0" err="1" smtClean="0">
                <a:solidFill>
                  <a:schemeClr val="tx1"/>
                </a:solidFill>
                <a:latin typeface="Baskerville Old Face" pitchFamily="18" charset="0"/>
                <a:cs typeface="Times New Roman" pitchFamily="18" charset="0"/>
              </a:rPr>
              <a:t>Jenis</a:t>
            </a:r>
            <a:r>
              <a:rPr lang="en-US" sz="2200" b="1" dirty="0" smtClean="0">
                <a:solidFill>
                  <a:schemeClr val="tx1"/>
                </a:solidFill>
                <a:latin typeface="Baskerville Old Face" pitchFamily="18" charset="0"/>
                <a:cs typeface="Times New Roman" pitchFamily="18" charset="0"/>
              </a:rPr>
              <a:t> </a:t>
            </a:r>
            <a:r>
              <a:rPr lang="en-US" sz="2200" b="1" dirty="0" err="1" smtClean="0">
                <a:solidFill>
                  <a:schemeClr val="tx1"/>
                </a:solidFill>
                <a:latin typeface="Baskerville Old Face" pitchFamily="18" charset="0"/>
                <a:cs typeface="Times New Roman" pitchFamily="18" charset="0"/>
              </a:rPr>
              <a:t>bunga</a:t>
            </a:r>
            <a:r>
              <a:rPr lang="en-US" sz="2200" b="1" dirty="0" smtClean="0">
                <a:solidFill>
                  <a:schemeClr val="tx1"/>
                </a:solidFill>
                <a:latin typeface="Baskerville Old Face" pitchFamily="18" charset="0"/>
                <a:cs typeface="Times New Roman" pitchFamily="18" charset="0"/>
              </a:rPr>
              <a:t> </a:t>
            </a:r>
            <a:r>
              <a:rPr lang="en-US" sz="2200" b="1" dirty="0" err="1" smtClean="0">
                <a:solidFill>
                  <a:schemeClr val="tx1"/>
                </a:solidFill>
                <a:latin typeface="Baskerville Old Face" pitchFamily="18" charset="0"/>
                <a:cs typeface="Times New Roman" pitchFamily="18" charset="0"/>
              </a:rPr>
              <a:t>ini</a:t>
            </a:r>
            <a:r>
              <a:rPr lang="en-US" sz="2200" b="1" dirty="0" smtClean="0">
                <a:solidFill>
                  <a:schemeClr val="tx1"/>
                </a:solidFill>
                <a:latin typeface="Baskerville Old Face" pitchFamily="18" charset="0"/>
                <a:cs typeface="Times New Roman" pitchFamily="18" charset="0"/>
              </a:rPr>
              <a:t> </a:t>
            </a:r>
            <a:r>
              <a:rPr lang="en-US" sz="2200" b="1" dirty="0" err="1" smtClean="0">
                <a:solidFill>
                  <a:schemeClr val="tx1"/>
                </a:solidFill>
                <a:latin typeface="Baskerville Old Face" pitchFamily="18" charset="0"/>
                <a:cs typeface="Times New Roman" pitchFamily="18" charset="0"/>
              </a:rPr>
              <a:t>ada</a:t>
            </a:r>
            <a:r>
              <a:rPr lang="en-US" sz="2200" b="1" dirty="0" smtClean="0">
                <a:solidFill>
                  <a:schemeClr val="tx1"/>
                </a:solidFill>
                <a:latin typeface="Baskerville Old Face" pitchFamily="18" charset="0"/>
                <a:cs typeface="Times New Roman" pitchFamily="18" charset="0"/>
              </a:rPr>
              <a:t> </a:t>
            </a:r>
            <a:r>
              <a:rPr lang="en-US" sz="2200" b="1" dirty="0" err="1" smtClean="0">
                <a:solidFill>
                  <a:schemeClr val="tx1"/>
                </a:solidFill>
                <a:latin typeface="Baskerville Old Face" pitchFamily="18" charset="0"/>
                <a:cs typeface="Times New Roman" pitchFamily="18" charset="0"/>
              </a:rPr>
              <a:t>di</a:t>
            </a:r>
            <a:r>
              <a:rPr lang="en-US" sz="2200" b="1" dirty="0" smtClean="0">
                <a:solidFill>
                  <a:schemeClr val="tx1"/>
                </a:solidFill>
                <a:latin typeface="Baskerville Old Face" pitchFamily="18" charset="0"/>
                <a:cs typeface="Times New Roman" pitchFamily="18" charset="0"/>
              </a:rPr>
              <a:t> </a:t>
            </a:r>
            <a:r>
              <a:rPr lang="en-US" sz="2200" b="1" dirty="0" err="1" smtClean="0">
                <a:solidFill>
                  <a:schemeClr val="tx1"/>
                </a:solidFill>
                <a:latin typeface="Baskerville Old Face" pitchFamily="18" charset="0"/>
                <a:cs typeface="Times New Roman" pitchFamily="18" charset="0"/>
              </a:rPr>
              <a:t>sekitar</a:t>
            </a:r>
            <a:r>
              <a:rPr lang="en-US" sz="2200" b="1" dirty="0" smtClean="0">
                <a:solidFill>
                  <a:schemeClr val="tx1"/>
                </a:solidFill>
                <a:latin typeface="Baskerville Old Face" pitchFamily="18" charset="0"/>
                <a:cs typeface="Times New Roman" pitchFamily="18" charset="0"/>
              </a:rPr>
              <a:t> </a:t>
            </a:r>
            <a:r>
              <a:rPr lang="en-US" sz="2200" b="1" dirty="0" err="1" smtClean="0">
                <a:solidFill>
                  <a:schemeClr val="tx1"/>
                </a:solidFill>
                <a:latin typeface="Baskerville Old Face" pitchFamily="18" charset="0"/>
                <a:cs typeface="Times New Roman" pitchFamily="18" charset="0"/>
              </a:rPr>
              <a:t>kita</a:t>
            </a:r>
            <a:r>
              <a:rPr lang="en-US" sz="2200" b="1" dirty="0" smtClean="0">
                <a:solidFill>
                  <a:schemeClr val="tx1"/>
                </a:solidFill>
                <a:latin typeface="Baskerville Old Face" pitchFamily="18" charset="0"/>
                <a:cs typeface="Times New Roman" pitchFamily="18" charset="0"/>
              </a:rPr>
              <a:t>, </a:t>
            </a:r>
            <a:r>
              <a:rPr lang="en-US" sz="2200" b="1" dirty="0" err="1" smtClean="0">
                <a:solidFill>
                  <a:schemeClr val="tx1"/>
                </a:solidFill>
                <a:latin typeface="Baskerville Old Face" pitchFamily="18" charset="0"/>
                <a:cs typeface="Times New Roman" pitchFamily="18" charset="0"/>
              </a:rPr>
              <a:t>bagi</a:t>
            </a:r>
            <a:r>
              <a:rPr lang="en-US" sz="2200" b="1" dirty="0" smtClean="0">
                <a:solidFill>
                  <a:schemeClr val="tx1"/>
                </a:solidFill>
                <a:latin typeface="Baskerville Old Face" pitchFamily="18" charset="0"/>
                <a:cs typeface="Times New Roman" pitchFamily="18" charset="0"/>
              </a:rPr>
              <a:t> yang BERMINAT, </a:t>
            </a:r>
            <a:r>
              <a:rPr lang="en-US" sz="2200" b="1" dirty="0" err="1" smtClean="0">
                <a:solidFill>
                  <a:schemeClr val="tx1"/>
                </a:solidFill>
                <a:latin typeface="Baskerville Old Face" pitchFamily="18" charset="0"/>
                <a:cs typeface="Times New Roman" pitchFamily="18" charset="0"/>
              </a:rPr>
              <a:t>silahkan</a:t>
            </a:r>
            <a:r>
              <a:rPr lang="en-US" sz="2200" b="1" dirty="0" smtClean="0">
                <a:solidFill>
                  <a:schemeClr val="tx1"/>
                </a:solidFill>
                <a:latin typeface="Baskerville Old Face" pitchFamily="18" charset="0"/>
                <a:cs typeface="Times New Roman" pitchFamily="18" charset="0"/>
              </a:rPr>
              <a:t> </a:t>
            </a:r>
            <a:r>
              <a:rPr lang="en-US" sz="2200" b="1" dirty="0" err="1" smtClean="0">
                <a:solidFill>
                  <a:schemeClr val="tx1"/>
                </a:solidFill>
                <a:latin typeface="Baskerville Old Face" pitchFamily="18" charset="0"/>
                <a:cs typeface="Times New Roman" pitchFamily="18" charset="0"/>
              </a:rPr>
              <a:t>hubungi</a:t>
            </a:r>
            <a:r>
              <a:rPr lang="en-US" sz="2200" b="1" dirty="0" smtClean="0">
                <a:solidFill>
                  <a:schemeClr val="tx1"/>
                </a:solidFill>
                <a:latin typeface="Baskerville Old Face" pitchFamily="18" charset="0"/>
                <a:cs typeface="Times New Roman" pitchFamily="18" charset="0"/>
              </a:rPr>
              <a:t> </a:t>
            </a:r>
          </a:p>
          <a:p>
            <a:pPr lvl="0" algn="ctr" eaLnBrk="0" hangingPunct="0"/>
            <a:r>
              <a:rPr lang="en-US" sz="2200" b="1" dirty="0" smtClean="0">
                <a:solidFill>
                  <a:schemeClr val="tx1"/>
                </a:solidFill>
                <a:latin typeface="Baskerville Old Face" pitchFamily="18" charset="0"/>
                <a:cs typeface="Times New Roman" pitchFamily="18" charset="0"/>
              </a:rPr>
              <a:t>Tenant Relations</a:t>
            </a:r>
            <a:endParaRPr lang="en-US" sz="2200" b="1" dirty="0" smtClean="0">
              <a:solidFill>
                <a:schemeClr val="tx1"/>
              </a:solidFill>
              <a:latin typeface="Arial" pitchFamily="34" charset="0"/>
              <a:cs typeface="Arial" pitchFamily="34" charset="0"/>
            </a:endParaRPr>
          </a:p>
        </p:txBody>
      </p:sp>
      <p:pic>
        <p:nvPicPr>
          <p:cNvPr id="12" name="Picture 11" descr="C:\Documents and Settings\User\Desktop\ARIES gardening, florist &amp; nursery files\New Image.BMP"/>
          <p:cNvPicPr/>
          <p:nvPr/>
        </p:nvPicPr>
        <p:blipFill>
          <a:blip r:embed="rId4" cstate="print"/>
          <a:srcRect/>
          <a:stretch>
            <a:fillRect/>
          </a:stretch>
        </p:blipFill>
        <p:spPr bwMode="auto">
          <a:xfrm>
            <a:off x="136634" y="2346946"/>
            <a:ext cx="3276600" cy="4038600"/>
          </a:xfrm>
          <a:prstGeom prst="rect">
            <a:avLst/>
          </a:prstGeom>
          <a:ln>
            <a:noFill/>
          </a:ln>
          <a:effectLst>
            <a:softEdge rad="112500"/>
          </a:effectLst>
        </p:spPr>
      </p:pic>
    </p:spTree>
  </p:cSld>
  <p:clrMapOvr>
    <a:masterClrMapping/>
  </p:clrMapOvr>
  <p:transition spd="slow" advClick="0" advTm="35000">
    <p:wheel spokes="8"/>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pic>
        <p:nvPicPr>
          <p:cNvPr id="2050" name="Picture 2" descr="http://www.nestle.co.id/asset-libraries/PublishingImages/Produk/Kopi/nescafe_classic_detail2.jpg"/>
          <p:cNvPicPr>
            <a:picLocks noChangeAspect="1" noChangeArrowheads="1"/>
          </p:cNvPicPr>
          <p:nvPr/>
        </p:nvPicPr>
        <p:blipFill>
          <a:blip r:embed="rId3" cstate="print">
            <a:clrChange>
              <a:clrFrom>
                <a:srgbClr val="FDFDFD"/>
              </a:clrFrom>
              <a:clrTo>
                <a:srgbClr val="FDFDFD">
                  <a:alpha val="0"/>
                </a:srgbClr>
              </a:clrTo>
            </a:clrChange>
          </a:blip>
          <a:srcRect/>
          <a:stretch>
            <a:fillRect/>
          </a:stretch>
        </p:blipFill>
        <p:spPr bwMode="auto">
          <a:xfrm>
            <a:off x="6019800" y="1533524"/>
            <a:ext cx="2000250" cy="2657476"/>
          </a:xfrm>
          <a:prstGeom prst="rect">
            <a:avLst/>
          </a:prstGeom>
          <a:noFill/>
        </p:spPr>
      </p:pic>
      <p:grpSp>
        <p:nvGrpSpPr>
          <p:cNvPr id="2" name="Group 6"/>
          <p:cNvGrpSpPr>
            <a:grpSpLocks/>
          </p:cNvGrpSpPr>
          <p:nvPr/>
        </p:nvGrpSpPr>
        <p:grpSpPr bwMode="auto">
          <a:xfrm>
            <a:off x="609600" y="200025"/>
            <a:ext cx="7696200" cy="1231900"/>
            <a:chOff x="914400" y="4822208"/>
            <a:chExt cx="7696200" cy="1232848"/>
          </a:xfrm>
        </p:grpSpPr>
        <p:sp>
          <p:nvSpPr>
            <p:cNvPr id="8" name="Round Diagonal Corner Rectangle 7"/>
            <p:cNvSpPr/>
            <p:nvPr/>
          </p:nvSpPr>
          <p:spPr>
            <a:xfrm>
              <a:off x="914400" y="5341720"/>
              <a:ext cx="7253288" cy="713336"/>
            </a:xfrm>
            <a:prstGeom prst="round2DiagRect">
              <a:avLst>
                <a:gd name="adj1" fmla="val 50000"/>
                <a:gd name="adj2" fmla="val 0"/>
              </a:avLst>
            </a:prstGeom>
            <a:solidFill>
              <a:srgbClr val="003300"/>
            </a:solidFill>
            <a:ln w="127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en-US" b="1" dirty="0">
                  <a:ln w="10541" cmpd="sng">
                    <a:noFill/>
                    <a:prstDash val="solid"/>
                  </a:ln>
                  <a:solidFill>
                    <a:prstClr val="white"/>
                  </a:solidFill>
                </a:rPr>
                <a:t>.……………  </a:t>
              </a:r>
              <a:endParaRPr lang="en-US" dirty="0">
                <a:ln w="10541" cmpd="sng">
                  <a:noFill/>
                  <a:prstDash val="solid"/>
                </a:ln>
                <a:solidFill>
                  <a:prstClr val="white"/>
                </a:solidFill>
              </a:endParaRPr>
            </a:p>
          </p:txBody>
        </p:sp>
        <p:sp>
          <p:nvSpPr>
            <p:cNvPr id="9" name="Round Diagonal Corner Rectangle 8"/>
            <p:cNvSpPr/>
            <p:nvPr/>
          </p:nvSpPr>
          <p:spPr>
            <a:xfrm>
              <a:off x="990600" y="5232098"/>
              <a:ext cx="7510463" cy="760998"/>
            </a:xfrm>
            <a:prstGeom prst="round2DiagRect">
              <a:avLst>
                <a:gd name="adj1" fmla="val 50000"/>
                <a:gd name="adj2" fmla="val 0"/>
              </a:avLst>
            </a:prstGeom>
            <a:gradFill flip="none" rotWithShape="1">
              <a:gsLst>
                <a:gs pos="43000">
                  <a:srgbClr val="DDEBCF"/>
                </a:gs>
                <a:gs pos="50000">
                  <a:srgbClr val="9CB86E"/>
                </a:gs>
                <a:gs pos="100000">
                  <a:srgbClr val="156B13"/>
                </a:gs>
              </a:gsLst>
              <a:lin ang="10800000" scaled="1"/>
              <a:tileRect/>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en-US" sz="2800" b="1" dirty="0" smtClean="0">
                  <a:ln w="10541" cmpd="sng">
                    <a:noFill/>
                    <a:prstDash val="solid"/>
                  </a:ln>
                  <a:solidFill>
                    <a:srgbClr val="006600"/>
                  </a:solidFill>
                  <a:effectLst>
                    <a:outerShdw blurRad="38100" dist="38100" dir="2700000" algn="tl">
                      <a:srgbClr val="000000">
                        <a:alpha val="43137"/>
                      </a:srgbClr>
                    </a:outerShdw>
                  </a:effectLst>
                </a:rPr>
                <a:t>ENJOY </a:t>
              </a:r>
              <a:r>
                <a:rPr lang="en-US" b="1" dirty="0" smtClean="0">
                  <a:ln w="10541" cmpd="sng">
                    <a:noFill/>
                    <a:prstDash val="solid"/>
                  </a:ln>
                  <a:solidFill>
                    <a:srgbClr val="006600"/>
                  </a:solidFill>
                  <a:effectLst>
                    <a:outerShdw blurRad="38100" dist="38100" dir="2700000" algn="tl">
                      <a:srgbClr val="000000">
                        <a:alpha val="43137"/>
                      </a:srgbClr>
                    </a:outerShdw>
                  </a:effectLst>
                </a:rPr>
                <a:t>  </a:t>
              </a:r>
              <a:r>
                <a:rPr lang="en-US" b="1" dirty="0" smtClean="0">
                  <a:ln w="10541" cmpd="sng">
                    <a:noFill/>
                    <a:prstDash val="solid"/>
                  </a:ln>
                  <a:solidFill>
                    <a:srgbClr val="576A2C">
                      <a:lumMod val="20000"/>
                      <a:lumOff val="80000"/>
                    </a:srgbClr>
                  </a:solidFill>
                  <a:effectLst>
                    <a:outerShdw blurRad="38100" dist="38100" dir="2700000" algn="tl">
                      <a:srgbClr val="000000">
                        <a:alpha val="43137"/>
                      </a:srgbClr>
                    </a:outerShdw>
                  </a:effectLst>
                </a:rPr>
                <a:t>……</a:t>
              </a:r>
              <a:r>
                <a:rPr lang="en-US" b="1" dirty="0" smtClean="0">
                  <a:ln w="10541" cmpd="sng">
                    <a:noFill/>
                    <a:prstDash val="solid"/>
                  </a:ln>
                  <a:solidFill>
                    <a:prstClr val="white"/>
                  </a:solidFill>
                  <a:effectLst>
                    <a:outerShdw blurRad="38100" dist="38100" dir="2700000" algn="tl">
                      <a:srgbClr val="000000">
                        <a:alpha val="43137"/>
                      </a:srgbClr>
                    </a:outerShdw>
                  </a:effectLst>
                </a:rPr>
                <a:t>………  </a:t>
              </a:r>
              <a:endParaRPr lang="en-US" dirty="0">
                <a:ln w="10541" cmpd="sng">
                  <a:noFill/>
                  <a:prstDash val="solid"/>
                </a:ln>
                <a:solidFill>
                  <a:prstClr val="white"/>
                </a:solidFill>
                <a:effectLst>
                  <a:outerShdw blurRad="38100" dist="38100" dir="2700000" algn="tl">
                    <a:srgbClr val="000000">
                      <a:alpha val="43137"/>
                    </a:srgbClr>
                  </a:outerShdw>
                </a:effectLst>
              </a:endParaRPr>
            </a:p>
          </p:txBody>
        </p:sp>
        <p:sp>
          <p:nvSpPr>
            <p:cNvPr id="10" name="Oval 9"/>
            <p:cNvSpPr/>
            <p:nvPr/>
          </p:nvSpPr>
          <p:spPr>
            <a:xfrm>
              <a:off x="7315200" y="4822208"/>
              <a:ext cx="1295400" cy="1218550"/>
            </a:xfrm>
            <a:prstGeom prst="ellipse">
              <a:avLst/>
            </a:prstGeom>
            <a:solidFill>
              <a:schemeClr val="tx1"/>
            </a:solidFill>
            <a:ln w="127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grpSp>
      <p:pic>
        <p:nvPicPr>
          <p:cNvPr id="45059" name="Picture 2" descr="H:\GMTS\Logo Cambridge\CAMBRIDGE-4.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7177088" y="354013"/>
            <a:ext cx="990600" cy="904875"/>
          </a:xfrm>
          <a:prstGeom prst="rect">
            <a:avLst/>
          </a:prstGeom>
          <a:noFill/>
          <a:ln w="9525">
            <a:noFill/>
            <a:miter lim="800000"/>
            <a:headEnd/>
            <a:tailEnd/>
          </a:ln>
        </p:spPr>
      </p:pic>
      <p:pic>
        <p:nvPicPr>
          <p:cNvPr id="2052" name="Picture 4" descr="http://www.nestle.co.id/asset-libraries/PublishingImages/Produk/Kopi/nescafe_capucino_detail3.jpg"/>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7391400" y="1828800"/>
            <a:ext cx="2000250" cy="2657476"/>
          </a:xfrm>
          <a:prstGeom prst="rect">
            <a:avLst/>
          </a:prstGeom>
          <a:noFill/>
        </p:spPr>
      </p:pic>
      <p:pic>
        <p:nvPicPr>
          <p:cNvPr id="2056" name="Picture 8" descr="http://www.nestle.co.id/asset-libraries/PublishingImages/Produk/Minuman/milo_detail4.jpg"/>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7448550" y="2895600"/>
            <a:ext cx="2000250" cy="2657476"/>
          </a:xfrm>
          <a:prstGeom prst="rect">
            <a:avLst/>
          </a:prstGeom>
          <a:noFill/>
        </p:spPr>
      </p:pic>
      <p:pic>
        <p:nvPicPr>
          <p:cNvPr id="2060" name="Picture 12" descr="http://t3.gstatic.com/images?q=tbn:ANd9GcSl3Tt44iRCeVel_svJoeVcgyPsoxPqWok-IVYVvlTqIcSXJAMY2w"/>
          <p:cNvPicPr>
            <a:picLocks noChangeAspect="1" noChangeArrowheads="1"/>
          </p:cNvPicPr>
          <p:nvPr/>
        </p:nvPicPr>
        <p:blipFill>
          <a:blip r:embed="rId7" cstate="print"/>
          <a:srcRect/>
          <a:stretch>
            <a:fillRect/>
          </a:stretch>
        </p:blipFill>
        <p:spPr bwMode="auto">
          <a:xfrm>
            <a:off x="5381625" y="3581400"/>
            <a:ext cx="2619375" cy="1743076"/>
          </a:xfrm>
          <a:prstGeom prst="rect">
            <a:avLst/>
          </a:prstGeom>
          <a:ln>
            <a:noFill/>
          </a:ln>
          <a:effectLst>
            <a:softEdge rad="112500"/>
          </a:effectLst>
        </p:spPr>
      </p:pic>
      <p:pic>
        <p:nvPicPr>
          <p:cNvPr id="2054" name="Picture 6" descr="http://www.nestle.co.id/asset-libraries/PublishingImages/Produk/Kopi/nescafe_capucino_detail3.jpg"/>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5410200" y="4505324"/>
            <a:ext cx="2000250" cy="2657476"/>
          </a:xfrm>
          <a:prstGeom prst="rect">
            <a:avLst/>
          </a:prstGeom>
          <a:noFill/>
        </p:spPr>
      </p:pic>
      <p:pic>
        <p:nvPicPr>
          <p:cNvPr id="2058" name="Picture 10" descr="http://www.nestle.co.id/asset-libraries/PublishingImages/Produk/Kopi/nescafe_mocacino_detail3.jpg"/>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6915150" y="4429124"/>
            <a:ext cx="2000250" cy="2657476"/>
          </a:xfrm>
          <a:prstGeom prst="rect">
            <a:avLst/>
          </a:prstGeom>
          <a:noFill/>
        </p:spPr>
      </p:pic>
      <p:pic>
        <p:nvPicPr>
          <p:cNvPr id="2084" name="Picture 36" descr="http://t1.gstatic.com/images?q=tbn:ANd9GcSbAqEo-iMStUwdxSF-_nK1m1ISF38a5AaGZQ55_DN1VW-fKzeRag"/>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1905000" y="2667000"/>
            <a:ext cx="4347668" cy="4648200"/>
          </a:xfrm>
          <a:prstGeom prst="rect">
            <a:avLst/>
          </a:prstGeom>
          <a:noFill/>
        </p:spPr>
      </p:pic>
      <p:sp>
        <p:nvSpPr>
          <p:cNvPr id="11" name="TextBox 10"/>
          <p:cNvSpPr txBox="1">
            <a:spLocks noChangeArrowheads="1"/>
          </p:cNvSpPr>
          <p:nvPr/>
        </p:nvSpPr>
        <p:spPr bwMode="auto">
          <a:xfrm>
            <a:off x="533400" y="1677174"/>
            <a:ext cx="8229600" cy="5940088"/>
          </a:xfrm>
          <a:prstGeom prst="rect">
            <a:avLst/>
          </a:prstGeom>
          <a:noFill/>
          <a:ln w="9525">
            <a:noFill/>
            <a:miter lim="800000"/>
            <a:headEnd/>
            <a:tailEnd/>
          </a:ln>
        </p:spPr>
        <p:txBody>
          <a:bodyPr>
            <a:spAutoFit/>
          </a:bodyPr>
          <a:lstStyle/>
          <a:p>
            <a:pPr marL="342900" indent="-342900"/>
            <a:r>
              <a:rPr lang="en-US" sz="2400" dirty="0" smtClean="0">
                <a:latin typeface="Berlin Sans FB Demi" pitchFamily="34" charset="0"/>
              </a:rPr>
              <a:t>Enjoy the Various Hot Drink from Nestle Product</a:t>
            </a:r>
          </a:p>
          <a:p>
            <a:pPr marL="342900" indent="-342900"/>
            <a:r>
              <a:rPr lang="en-US" sz="2400" dirty="0" smtClean="0">
                <a:latin typeface="Berlin Sans FB Demi" pitchFamily="34" charset="0"/>
              </a:rPr>
              <a:t>at Main Reception, </a:t>
            </a:r>
          </a:p>
          <a:p>
            <a:pPr marL="342900" indent="-342900"/>
            <a:r>
              <a:rPr lang="en-US" sz="2800" dirty="0" smtClean="0">
                <a:latin typeface="Berlin Sans FB Demi" pitchFamily="34" charset="0"/>
              </a:rPr>
              <a:t>For YOU, </a:t>
            </a:r>
          </a:p>
          <a:p>
            <a:pPr marL="342900" indent="-342900"/>
            <a:r>
              <a:rPr lang="en-US" sz="2800" dirty="0" smtClean="0">
                <a:latin typeface="Berlin Sans FB Demi" pitchFamily="34" charset="0"/>
              </a:rPr>
              <a:t>Your Family </a:t>
            </a:r>
          </a:p>
          <a:p>
            <a:pPr marL="342900" indent="-342900"/>
            <a:r>
              <a:rPr lang="en-US" sz="2800" dirty="0" smtClean="0">
                <a:latin typeface="Berlin Sans FB Demi" pitchFamily="34" charset="0"/>
              </a:rPr>
              <a:t>&amp;Your Guest</a:t>
            </a:r>
          </a:p>
          <a:p>
            <a:pPr marL="342900" indent="-342900"/>
            <a:endParaRPr lang="en-US" sz="2400" dirty="0" smtClean="0">
              <a:latin typeface="Berlin Sans FB Demi" pitchFamily="34" charset="0"/>
            </a:endParaRPr>
          </a:p>
          <a:p>
            <a:pPr marL="342900" indent="-342900"/>
            <a:endParaRPr lang="en-US" sz="2400" dirty="0" smtClean="0">
              <a:latin typeface="Berlin Sans FB Demi" pitchFamily="34" charset="0"/>
            </a:endParaRPr>
          </a:p>
          <a:p>
            <a:pPr marL="342900" indent="-342900"/>
            <a:endParaRPr lang="en-US" sz="3200" dirty="0" smtClean="0">
              <a:latin typeface="Berlin Sans FB Demi" pitchFamily="34" charset="0"/>
            </a:endParaRPr>
          </a:p>
          <a:p>
            <a:pPr marL="342900" indent="-342900"/>
            <a:endParaRPr lang="en-US" sz="2400" dirty="0" smtClean="0">
              <a:latin typeface="Berlin Sans FB Demi" pitchFamily="34" charset="0"/>
            </a:endParaRPr>
          </a:p>
          <a:p>
            <a:pPr marL="342900" indent="-342900"/>
            <a:endParaRPr lang="en-US" sz="2400" dirty="0" smtClean="0">
              <a:latin typeface="Berlin Sans FB Demi" pitchFamily="34" charset="0"/>
            </a:endParaRPr>
          </a:p>
          <a:p>
            <a:pPr marL="342900" indent="-342900"/>
            <a:endParaRPr lang="en-US" sz="2400" dirty="0" smtClean="0">
              <a:latin typeface="Berlin Sans FB Demi" pitchFamily="34" charset="0"/>
            </a:endParaRPr>
          </a:p>
          <a:p>
            <a:pPr marL="342900" indent="-342900"/>
            <a:endParaRPr lang="en-US" sz="2400" dirty="0" smtClean="0">
              <a:latin typeface="Berlin Sans FB Demi" pitchFamily="34" charset="0"/>
            </a:endParaRPr>
          </a:p>
          <a:p>
            <a:pPr marL="342900" indent="-342900"/>
            <a:endParaRPr lang="en-US" sz="2400" dirty="0" smtClean="0">
              <a:latin typeface="Berlin Sans FB Demi" pitchFamily="34" charset="0"/>
            </a:endParaRPr>
          </a:p>
          <a:p>
            <a:pPr marL="342900" indent="-342900"/>
            <a:endParaRPr lang="en-US" sz="2400" dirty="0">
              <a:latin typeface="Brush Script Std" pitchFamily="50" charset="0"/>
            </a:endParaRPr>
          </a:p>
          <a:p>
            <a:pPr marL="342900" indent="-342900"/>
            <a:endParaRPr lang="en-US" sz="2400" b="1" dirty="0">
              <a:latin typeface="Footlight MT Light" pitchFamily="18" charset="0"/>
            </a:endParaRPr>
          </a:p>
        </p:txBody>
      </p:sp>
    </p:spTree>
  </p:cSld>
  <p:clrMapOvr>
    <a:masterClrMapping/>
  </p:clrMapOvr>
  <p:transition spd="slow" advClick="0" advTm="35000">
    <p:wheel spokes="8"/>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grpSp>
        <p:nvGrpSpPr>
          <p:cNvPr id="2" name="Group 6"/>
          <p:cNvGrpSpPr>
            <a:grpSpLocks/>
          </p:cNvGrpSpPr>
          <p:nvPr/>
        </p:nvGrpSpPr>
        <p:grpSpPr bwMode="auto">
          <a:xfrm>
            <a:off x="609600" y="200025"/>
            <a:ext cx="7696200" cy="1231900"/>
            <a:chOff x="914400" y="4822208"/>
            <a:chExt cx="7696200" cy="1232848"/>
          </a:xfrm>
        </p:grpSpPr>
        <p:sp>
          <p:nvSpPr>
            <p:cNvPr id="8" name="Round Diagonal Corner Rectangle 7"/>
            <p:cNvSpPr/>
            <p:nvPr/>
          </p:nvSpPr>
          <p:spPr>
            <a:xfrm>
              <a:off x="914400" y="5341720"/>
              <a:ext cx="7253288" cy="713336"/>
            </a:xfrm>
            <a:prstGeom prst="round2DiagRect">
              <a:avLst>
                <a:gd name="adj1" fmla="val 50000"/>
                <a:gd name="adj2" fmla="val 0"/>
              </a:avLst>
            </a:prstGeom>
            <a:solidFill>
              <a:srgbClr val="003300"/>
            </a:solidFill>
            <a:ln w="127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en-US" b="1" dirty="0">
                  <a:ln w="10541" cmpd="sng">
                    <a:noFill/>
                    <a:prstDash val="solid"/>
                  </a:ln>
                  <a:solidFill>
                    <a:prstClr val="white"/>
                  </a:solidFill>
                </a:rPr>
                <a:t>.……………  </a:t>
              </a:r>
              <a:endParaRPr lang="en-US" dirty="0">
                <a:ln w="10541" cmpd="sng">
                  <a:noFill/>
                  <a:prstDash val="solid"/>
                </a:ln>
                <a:solidFill>
                  <a:prstClr val="white"/>
                </a:solidFill>
              </a:endParaRPr>
            </a:p>
          </p:txBody>
        </p:sp>
        <p:sp>
          <p:nvSpPr>
            <p:cNvPr id="9" name="Round Diagonal Corner Rectangle 8"/>
            <p:cNvSpPr/>
            <p:nvPr/>
          </p:nvSpPr>
          <p:spPr>
            <a:xfrm>
              <a:off x="990600" y="5232098"/>
              <a:ext cx="7510463" cy="760998"/>
            </a:xfrm>
            <a:prstGeom prst="round2DiagRect">
              <a:avLst>
                <a:gd name="adj1" fmla="val 50000"/>
                <a:gd name="adj2" fmla="val 0"/>
              </a:avLst>
            </a:prstGeom>
            <a:gradFill flip="none" rotWithShape="1">
              <a:gsLst>
                <a:gs pos="43000">
                  <a:srgbClr val="DDEBCF"/>
                </a:gs>
                <a:gs pos="50000">
                  <a:srgbClr val="9CB86E"/>
                </a:gs>
                <a:gs pos="100000">
                  <a:srgbClr val="156B13"/>
                </a:gs>
              </a:gsLst>
              <a:lin ang="10800000" scaled="1"/>
              <a:tileRect/>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en-US" sz="2800" b="1" dirty="0" smtClean="0">
                  <a:ln w="10541" cmpd="sng">
                    <a:noFill/>
                    <a:prstDash val="solid"/>
                  </a:ln>
                  <a:solidFill>
                    <a:srgbClr val="006600"/>
                  </a:solidFill>
                  <a:effectLst>
                    <a:outerShdw blurRad="38100" dist="38100" dir="2700000" algn="tl">
                      <a:srgbClr val="000000">
                        <a:alpha val="43137"/>
                      </a:srgbClr>
                    </a:outerShdw>
                  </a:effectLst>
                </a:rPr>
                <a:t>ENJOY </a:t>
              </a:r>
              <a:r>
                <a:rPr lang="en-US" b="1" dirty="0" smtClean="0">
                  <a:ln w="10541" cmpd="sng">
                    <a:noFill/>
                    <a:prstDash val="solid"/>
                  </a:ln>
                  <a:solidFill>
                    <a:srgbClr val="006600"/>
                  </a:solidFill>
                  <a:effectLst>
                    <a:outerShdw blurRad="38100" dist="38100" dir="2700000" algn="tl">
                      <a:srgbClr val="000000">
                        <a:alpha val="43137"/>
                      </a:srgbClr>
                    </a:outerShdw>
                  </a:effectLst>
                </a:rPr>
                <a:t>  </a:t>
              </a:r>
              <a:r>
                <a:rPr lang="en-US" b="1" dirty="0" smtClean="0">
                  <a:ln w="10541" cmpd="sng">
                    <a:noFill/>
                    <a:prstDash val="solid"/>
                  </a:ln>
                  <a:solidFill>
                    <a:srgbClr val="576A2C">
                      <a:lumMod val="20000"/>
                      <a:lumOff val="80000"/>
                    </a:srgbClr>
                  </a:solidFill>
                  <a:effectLst>
                    <a:outerShdw blurRad="38100" dist="38100" dir="2700000" algn="tl">
                      <a:srgbClr val="000000">
                        <a:alpha val="43137"/>
                      </a:srgbClr>
                    </a:outerShdw>
                  </a:effectLst>
                </a:rPr>
                <a:t>……</a:t>
              </a:r>
              <a:r>
                <a:rPr lang="en-US" b="1" dirty="0" smtClean="0">
                  <a:ln w="10541" cmpd="sng">
                    <a:noFill/>
                    <a:prstDash val="solid"/>
                  </a:ln>
                  <a:solidFill>
                    <a:prstClr val="white"/>
                  </a:solidFill>
                  <a:effectLst>
                    <a:outerShdw blurRad="38100" dist="38100" dir="2700000" algn="tl">
                      <a:srgbClr val="000000">
                        <a:alpha val="43137"/>
                      </a:srgbClr>
                    </a:outerShdw>
                  </a:effectLst>
                </a:rPr>
                <a:t>………  </a:t>
              </a:r>
              <a:endParaRPr lang="en-US" dirty="0">
                <a:ln w="10541" cmpd="sng">
                  <a:noFill/>
                  <a:prstDash val="solid"/>
                </a:ln>
                <a:solidFill>
                  <a:prstClr val="white"/>
                </a:solidFill>
                <a:effectLst>
                  <a:outerShdw blurRad="38100" dist="38100" dir="2700000" algn="tl">
                    <a:srgbClr val="000000">
                      <a:alpha val="43137"/>
                    </a:srgbClr>
                  </a:outerShdw>
                </a:effectLst>
              </a:endParaRPr>
            </a:p>
          </p:txBody>
        </p:sp>
        <p:sp>
          <p:nvSpPr>
            <p:cNvPr id="10" name="Oval 9"/>
            <p:cNvSpPr/>
            <p:nvPr/>
          </p:nvSpPr>
          <p:spPr>
            <a:xfrm>
              <a:off x="7315200" y="4822208"/>
              <a:ext cx="1295400" cy="1218550"/>
            </a:xfrm>
            <a:prstGeom prst="ellipse">
              <a:avLst/>
            </a:prstGeom>
            <a:solidFill>
              <a:schemeClr val="tx1"/>
            </a:solidFill>
            <a:ln w="127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grpSp>
      <p:pic>
        <p:nvPicPr>
          <p:cNvPr id="45059" name="Picture 2" descr="H:\GMTS\Logo Cambridge\CAMBRIDGE-4.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177088" y="354013"/>
            <a:ext cx="990600" cy="904875"/>
          </a:xfrm>
          <a:prstGeom prst="rect">
            <a:avLst/>
          </a:prstGeom>
          <a:noFill/>
          <a:ln w="9525">
            <a:noFill/>
            <a:miter lim="800000"/>
            <a:headEnd/>
            <a:tailEnd/>
          </a:ln>
        </p:spPr>
      </p:pic>
      <p:pic>
        <p:nvPicPr>
          <p:cNvPr id="17" name="Picture 16" descr="http://t3.gstatic.com/images?q=tbn:ANd9GcTZrcxRedO9IuZMkV-Xg4PXI8ghpDtQlAsuf54Hl9BvE4-zOOx7bQ"/>
          <p:cNvPicPr>
            <a:picLocks noChangeAspect="1" noChangeArrowheads="1"/>
          </p:cNvPicPr>
          <p:nvPr/>
        </p:nvPicPr>
        <p:blipFill>
          <a:blip r:embed="rId4" cstate="print"/>
          <a:srcRect/>
          <a:stretch>
            <a:fillRect/>
          </a:stretch>
        </p:blipFill>
        <p:spPr bwMode="auto">
          <a:xfrm>
            <a:off x="4572000" y="1469408"/>
            <a:ext cx="4800600" cy="3232177"/>
          </a:xfrm>
          <a:prstGeom prst="rect">
            <a:avLst/>
          </a:prstGeom>
          <a:noFill/>
        </p:spPr>
      </p:pic>
      <p:pic>
        <p:nvPicPr>
          <p:cNvPr id="18" name="Picture 17" descr="http://t3.gstatic.com/images?q=tbn:ANd9GcTZrcxRedO9IuZMkV-Xg4PXI8ghpDtQlAsuf54Hl9BvE4-zOOx7bQ"/>
          <p:cNvPicPr>
            <a:picLocks noChangeAspect="1" noChangeArrowheads="1"/>
          </p:cNvPicPr>
          <p:nvPr/>
        </p:nvPicPr>
        <p:blipFill>
          <a:blip r:embed="rId4" cstate="print"/>
          <a:srcRect/>
          <a:stretch>
            <a:fillRect/>
          </a:stretch>
        </p:blipFill>
        <p:spPr bwMode="auto">
          <a:xfrm>
            <a:off x="-228600" y="1533525"/>
            <a:ext cx="4800600" cy="3232177"/>
          </a:xfrm>
          <a:prstGeom prst="rect">
            <a:avLst/>
          </a:prstGeom>
          <a:noFill/>
        </p:spPr>
      </p:pic>
      <p:sp>
        <p:nvSpPr>
          <p:cNvPr id="15" name="TextBox 14"/>
          <p:cNvSpPr txBox="1"/>
          <p:nvPr/>
        </p:nvSpPr>
        <p:spPr>
          <a:xfrm>
            <a:off x="228600" y="1600200"/>
            <a:ext cx="8763000" cy="1107996"/>
          </a:xfrm>
          <a:prstGeom prst="rect">
            <a:avLst/>
          </a:prstGeom>
          <a:noFill/>
        </p:spPr>
        <p:txBody>
          <a:bodyPr wrap="square" rtlCol="0">
            <a:spAutoFit/>
          </a:bodyPr>
          <a:lstStyle/>
          <a:p>
            <a:pPr algn="ctr"/>
            <a:r>
              <a:rPr lang="en-US" sz="2400" dirty="0" err="1" smtClean="0">
                <a:latin typeface="Berlin Sans FB Demi" pitchFamily="34" charset="0"/>
              </a:rPr>
              <a:t>Nikmati</a:t>
            </a:r>
            <a:r>
              <a:rPr lang="en-US" sz="2400" dirty="0" smtClean="0">
                <a:latin typeface="Berlin Sans FB Demi" pitchFamily="34" charset="0"/>
              </a:rPr>
              <a:t> </a:t>
            </a:r>
            <a:r>
              <a:rPr lang="en-US" sz="2400" dirty="0" err="1" smtClean="0">
                <a:latin typeface="Berlin Sans FB Demi" pitchFamily="34" charset="0"/>
              </a:rPr>
              <a:t>Qualitas</a:t>
            </a:r>
            <a:r>
              <a:rPr lang="en-US" sz="2400" dirty="0" smtClean="0">
                <a:latin typeface="Berlin Sans FB Demi" pitchFamily="34" charset="0"/>
              </a:rPr>
              <a:t> AIR </a:t>
            </a:r>
            <a:r>
              <a:rPr lang="en-US" sz="2400" dirty="0" err="1" smtClean="0">
                <a:latin typeface="Berlin Sans FB Demi" pitchFamily="34" charset="0"/>
              </a:rPr>
              <a:t>terbaik</a:t>
            </a:r>
            <a:r>
              <a:rPr lang="en-US" sz="2400" dirty="0" smtClean="0">
                <a:latin typeface="Berlin Sans FB Demi" pitchFamily="34" charset="0"/>
              </a:rPr>
              <a:t> </a:t>
            </a:r>
            <a:r>
              <a:rPr lang="en-US" sz="2400" dirty="0" err="1" smtClean="0">
                <a:latin typeface="Berlin Sans FB Demi" pitchFamily="34" charset="0"/>
              </a:rPr>
              <a:t>dari</a:t>
            </a:r>
            <a:r>
              <a:rPr lang="en-US" sz="2400" dirty="0" smtClean="0">
                <a:latin typeface="Berlin Sans FB Demi" pitchFamily="34" charset="0"/>
              </a:rPr>
              <a:t> </a:t>
            </a:r>
            <a:r>
              <a:rPr lang="en-US" sz="2400" dirty="0" err="1" smtClean="0">
                <a:latin typeface="Berlin Sans FB Demi" pitchFamily="34" charset="0"/>
              </a:rPr>
              <a:t>produk</a:t>
            </a:r>
            <a:r>
              <a:rPr lang="en-US" sz="2400" dirty="0" smtClean="0">
                <a:latin typeface="Berlin Sans FB Demi" pitchFamily="34" charset="0"/>
              </a:rPr>
              <a:t> </a:t>
            </a:r>
            <a:r>
              <a:rPr lang="en-US" sz="2400" dirty="0" err="1" smtClean="0">
                <a:latin typeface="Berlin Sans FB Demi" pitchFamily="34" charset="0"/>
              </a:rPr>
              <a:t>penyaring</a:t>
            </a:r>
            <a:r>
              <a:rPr lang="en-US" sz="2400" dirty="0" smtClean="0">
                <a:latin typeface="Berlin Sans FB Demi" pitchFamily="34" charset="0"/>
              </a:rPr>
              <a:t> air </a:t>
            </a:r>
            <a:r>
              <a:rPr lang="en-US" sz="2400" dirty="0" err="1" smtClean="0">
                <a:latin typeface="Berlin Sans FB Demi" pitchFamily="34" charset="0"/>
              </a:rPr>
              <a:t>unggulan</a:t>
            </a:r>
            <a:r>
              <a:rPr lang="en-US" sz="2400" dirty="0" smtClean="0">
                <a:latin typeface="Berlin Sans FB Demi" pitchFamily="34" charset="0"/>
              </a:rPr>
              <a:t> ADVANCE Reverse Osmosis </a:t>
            </a:r>
          </a:p>
          <a:p>
            <a:pPr algn="ctr"/>
            <a:r>
              <a:rPr lang="en-US" sz="1600" dirty="0" smtClean="0">
                <a:solidFill>
                  <a:srgbClr val="002060"/>
                </a:solidFill>
                <a:latin typeface="Bernard MT Condensed" pitchFamily="18" charset="0"/>
              </a:rPr>
              <a:t>(</a:t>
            </a:r>
            <a:r>
              <a:rPr lang="en-US" sz="1600" dirty="0" err="1" smtClean="0">
                <a:solidFill>
                  <a:srgbClr val="002060"/>
                </a:solidFill>
                <a:latin typeface="Bernard MT Condensed" pitchFamily="18" charset="0"/>
              </a:rPr>
              <a:t>dapat</a:t>
            </a:r>
            <a:r>
              <a:rPr lang="en-US" sz="1600" dirty="0" smtClean="0">
                <a:solidFill>
                  <a:srgbClr val="002060"/>
                </a:solidFill>
                <a:latin typeface="Bernard MT Condensed" pitchFamily="18" charset="0"/>
              </a:rPr>
              <a:t> </a:t>
            </a:r>
            <a:r>
              <a:rPr lang="en-US" sz="1600" dirty="0" err="1" smtClean="0">
                <a:solidFill>
                  <a:srgbClr val="002060"/>
                </a:solidFill>
                <a:latin typeface="Bernard MT Condensed" pitchFamily="18" charset="0"/>
              </a:rPr>
              <a:t>dicoba</a:t>
            </a:r>
            <a:r>
              <a:rPr lang="en-US" sz="1600" dirty="0" smtClean="0">
                <a:solidFill>
                  <a:srgbClr val="002060"/>
                </a:solidFill>
                <a:latin typeface="Bernard MT Condensed" pitchFamily="18" charset="0"/>
              </a:rPr>
              <a:t> </a:t>
            </a:r>
            <a:r>
              <a:rPr lang="en-US" sz="1600" dirty="0" err="1" smtClean="0">
                <a:solidFill>
                  <a:srgbClr val="002060"/>
                </a:solidFill>
                <a:latin typeface="Bernard MT Condensed" pitchFamily="18" charset="0"/>
              </a:rPr>
              <a:t>sepuasnya</a:t>
            </a:r>
            <a:r>
              <a:rPr lang="en-US" sz="1600" dirty="0" smtClean="0">
                <a:solidFill>
                  <a:srgbClr val="002060"/>
                </a:solidFill>
                <a:latin typeface="Bernard MT Condensed" pitchFamily="18" charset="0"/>
              </a:rPr>
              <a:t> </a:t>
            </a:r>
            <a:r>
              <a:rPr lang="en-US" sz="1600" dirty="0" err="1" smtClean="0">
                <a:solidFill>
                  <a:srgbClr val="002060"/>
                </a:solidFill>
                <a:latin typeface="Bernard MT Condensed" pitchFamily="18" charset="0"/>
              </a:rPr>
              <a:t>di</a:t>
            </a:r>
            <a:r>
              <a:rPr lang="en-US" sz="1600" dirty="0" smtClean="0">
                <a:solidFill>
                  <a:srgbClr val="002060"/>
                </a:solidFill>
                <a:latin typeface="Bernard MT Condensed" pitchFamily="18" charset="0"/>
              </a:rPr>
              <a:t> Main Reception – GRATIS)</a:t>
            </a:r>
            <a:endParaRPr lang="id-ID" sz="1600" dirty="0">
              <a:solidFill>
                <a:srgbClr val="002060"/>
              </a:solidFill>
              <a:latin typeface="Bernard MT Condensed" pitchFamily="18" charset="0"/>
            </a:endParaRPr>
          </a:p>
        </p:txBody>
      </p:sp>
      <p:cxnSp>
        <p:nvCxnSpPr>
          <p:cNvPr id="21" name="Straight Connector 20"/>
          <p:cNvCxnSpPr/>
          <p:nvPr/>
        </p:nvCxnSpPr>
        <p:spPr>
          <a:xfrm flipV="1">
            <a:off x="-171450" y="4695825"/>
            <a:ext cx="9448800" cy="76200"/>
          </a:xfrm>
          <a:prstGeom prst="line">
            <a:avLst/>
          </a:prstGeom>
        </p:spPr>
        <p:style>
          <a:lnRef idx="3">
            <a:schemeClr val="accent5"/>
          </a:lnRef>
          <a:fillRef idx="0">
            <a:schemeClr val="accent5"/>
          </a:fillRef>
          <a:effectRef idx="2">
            <a:schemeClr val="accent5"/>
          </a:effectRef>
          <a:fontRef idx="minor">
            <a:schemeClr val="tx1"/>
          </a:fontRef>
        </p:style>
      </p:cxnSp>
      <p:sp>
        <p:nvSpPr>
          <p:cNvPr id="22" name="TextBox 21"/>
          <p:cNvSpPr txBox="1"/>
          <p:nvPr/>
        </p:nvSpPr>
        <p:spPr>
          <a:xfrm>
            <a:off x="304800" y="4953000"/>
            <a:ext cx="8534400" cy="1477328"/>
          </a:xfrm>
          <a:prstGeom prst="rect">
            <a:avLst/>
          </a:prstGeom>
          <a:noFill/>
        </p:spPr>
        <p:txBody>
          <a:bodyPr wrap="square" rtlCol="0">
            <a:spAutoFit/>
          </a:bodyPr>
          <a:lstStyle/>
          <a:p>
            <a:pPr algn="ctr"/>
            <a:r>
              <a:rPr lang="en-US" dirty="0" err="1" smtClean="0">
                <a:latin typeface="Berlin Sans FB Demi" pitchFamily="34" charset="0"/>
              </a:rPr>
              <a:t>Penyaring</a:t>
            </a:r>
            <a:r>
              <a:rPr lang="en-US" dirty="0" smtClean="0">
                <a:latin typeface="Berlin Sans FB Demi" pitchFamily="34" charset="0"/>
              </a:rPr>
              <a:t> air </a:t>
            </a:r>
            <a:r>
              <a:rPr lang="en-US" dirty="0" smtClean="0">
                <a:latin typeface="Bernard MT Condensed" pitchFamily="18" charset="0"/>
              </a:rPr>
              <a:t>ADVANCE REVERSE OSMOSIS</a:t>
            </a:r>
            <a:r>
              <a:rPr lang="en-US" dirty="0" smtClean="0">
                <a:latin typeface="Berlin Sans FB Demi" pitchFamily="34" charset="0"/>
              </a:rPr>
              <a:t> </a:t>
            </a:r>
            <a:r>
              <a:rPr lang="en-US" dirty="0" err="1" smtClean="0">
                <a:latin typeface="Berlin Sans FB Demi" pitchFamily="34" charset="0"/>
              </a:rPr>
              <a:t>merupakan</a:t>
            </a:r>
            <a:r>
              <a:rPr lang="en-US" dirty="0" smtClean="0">
                <a:latin typeface="Berlin Sans FB Demi" pitchFamily="34" charset="0"/>
              </a:rPr>
              <a:t> </a:t>
            </a:r>
            <a:r>
              <a:rPr lang="en-US" dirty="0" err="1" smtClean="0">
                <a:latin typeface="Berlin Sans FB Demi" pitchFamily="34" charset="0"/>
              </a:rPr>
              <a:t>teknologi</a:t>
            </a:r>
            <a:r>
              <a:rPr lang="en-US" dirty="0" smtClean="0">
                <a:latin typeface="Berlin Sans FB Demi" pitchFamily="34" charset="0"/>
              </a:rPr>
              <a:t> </a:t>
            </a:r>
            <a:r>
              <a:rPr lang="en-US" dirty="0" err="1" smtClean="0">
                <a:latin typeface="Berlin Sans FB Demi" pitchFamily="34" charset="0"/>
              </a:rPr>
              <a:t>unggulan</a:t>
            </a:r>
            <a:r>
              <a:rPr lang="en-US" dirty="0" smtClean="0">
                <a:latin typeface="Berlin Sans FB Demi" pitchFamily="34" charset="0"/>
              </a:rPr>
              <a:t> yang </a:t>
            </a:r>
            <a:r>
              <a:rPr lang="en-US" dirty="0" err="1" smtClean="0">
                <a:latin typeface="Berlin Sans FB Demi" pitchFamily="34" charset="0"/>
              </a:rPr>
              <a:t>dapat</a:t>
            </a:r>
            <a:r>
              <a:rPr lang="en-US" dirty="0" smtClean="0">
                <a:latin typeface="Berlin Sans FB Demi" pitchFamily="34" charset="0"/>
              </a:rPr>
              <a:t> </a:t>
            </a:r>
            <a:r>
              <a:rPr lang="en-US" dirty="0" err="1" smtClean="0">
                <a:latin typeface="Berlin Sans FB Demi" pitchFamily="34" charset="0"/>
              </a:rPr>
              <a:t>menghasilkan</a:t>
            </a:r>
            <a:r>
              <a:rPr lang="en-US" dirty="0" smtClean="0">
                <a:latin typeface="Berlin Sans FB Demi" pitchFamily="34" charset="0"/>
              </a:rPr>
              <a:t> air MURNI, </a:t>
            </a:r>
            <a:r>
              <a:rPr lang="en-US" dirty="0" err="1" smtClean="0">
                <a:latin typeface="Berlin Sans FB Demi" pitchFamily="34" charset="0"/>
              </a:rPr>
              <a:t>sehat</a:t>
            </a:r>
            <a:r>
              <a:rPr lang="en-US" dirty="0" smtClean="0">
                <a:latin typeface="Berlin Sans FB Demi" pitchFamily="34" charset="0"/>
              </a:rPr>
              <a:t> </a:t>
            </a:r>
            <a:r>
              <a:rPr lang="en-US" dirty="0" err="1" smtClean="0">
                <a:latin typeface="Berlin Sans FB Demi" pitchFamily="34" charset="0"/>
              </a:rPr>
              <a:t>berkualitas</a:t>
            </a:r>
            <a:r>
              <a:rPr lang="en-US" dirty="0" smtClean="0">
                <a:latin typeface="Berlin Sans FB Demi" pitchFamily="34" charset="0"/>
              </a:rPr>
              <a:t>, </a:t>
            </a:r>
            <a:r>
              <a:rPr lang="en-US" dirty="0" err="1" smtClean="0">
                <a:latin typeface="Berlin Sans FB Demi" pitchFamily="34" charset="0"/>
              </a:rPr>
              <a:t>bebas</a:t>
            </a:r>
            <a:r>
              <a:rPr lang="en-US" dirty="0" smtClean="0">
                <a:latin typeface="Berlin Sans FB Demi" pitchFamily="34" charset="0"/>
              </a:rPr>
              <a:t> </a:t>
            </a:r>
            <a:r>
              <a:rPr lang="en-US" dirty="0" err="1" smtClean="0">
                <a:latin typeface="Berlin Sans FB Demi" pitchFamily="34" charset="0"/>
              </a:rPr>
              <a:t>dari</a:t>
            </a:r>
            <a:r>
              <a:rPr lang="en-US" dirty="0" smtClean="0">
                <a:latin typeface="Berlin Sans FB Demi" pitchFamily="34" charset="0"/>
              </a:rPr>
              <a:t> </a:t>
            </a:r>
            <a:r>
              <a:rPr lang="en-US" dirty="0" err="1" smtClean="0">
                <a:latin typeface="Berlin Sans FB Demi" pitchFamily="34" charset="0"/>
              </a:rPr>
              <a:t>polutan</a:t>
            </a:r>
            <a:r>
              <a:rPr lang="en-US" dirty="0" smtClean="0">
                <a:latin typeface="Berlin Sans FB Demi" pitchFamily="34" charset="0"/>
              </a:rPr>
              <a:t>, </a:t>
            </a:r>
            <a:r>
              <a:rPr lang="en-US" dirty="0" err="1" smtClean="0">
                <a:latin typeface="Berlin Sans FB Demi" pitchFamily="34" charset="0"/>
              </a:rPr>
              <a:t>bakteri</a:t>
            </a:r>
            <a:r>
              <a:rPr lang="en-US" dirty="0" smtClean="0">
                <a:latin typeface="Berlin Sans FB Demi" pitchFamily="34" charset="0"/>
              </a:rPr>
              <a:t> &amp; Virus.</a:t>
            </a:r>
          </a:p>
          <a:p>
            <a:pPr algn="ctr"/>
            <a:endParaRPr lang="en-US" dirty="0" smtClean="0">
              <a:latin typeface="Berlin Sans FB Demi" pitchFamily="34" charset="0"/>
            </a:endParaRPr>
          </a:p>
          <a:p>
            <a:pPr algn="ctr"/>
            <a:r>
              <a:rPr lang="en-US" dirty="0" err="1" smtClean="0">
                <a:latin typeface="Berlin Sans FB Demi" pitchFamily="34" charset="0"/>
              </a:rPr>
              <a:t>Untuk</a:t>
            </a:r>
            <a:r>
              <a:rPr lang="en-US" dirty="0" smtClean="0">
                <a:latin typeface="Berlin Sans FB Demi" pitchFamily="34" charset="0"/>
              </a:rPr>
              <a:t> </a:t>
            </a:r>
            <a:r>
              <a:rPr lang="en-US" dirty="0" err="1" smtClean="0">
                <a:latin typeface="Berlin Sans FB Demi" pitchFamily="34" charset="0"/>
              </a:rPr>
              <a:t>informasi</a:t>
            </a:r>
            <a:r>
              <a:rPr lang="en-US" dirty="0" smtClean="0">
                <a:latin typeface="Berlin Sans FB Demi" pitchFamily="34" charset="0"/>
              </a:rPr>
              <a:t> </a:t>
            </a:r>
            <a:r>
              <a:rPr lang="en-US" dirty="0" err="1" smtClean="0">
                <a:latin typeface="Berlin Sans FB Demi" pitchFamily="34" charset="0"/>
              </a:rPr>
              <a:t>lebih</a:t>
            </a:r>
            <a:r>
              <a:rPr lang="en-US" dirty="0" smtClean="0">
                <a:latin typeface="Berlin Sans FB Demi" pitchFamily="34" charset="0"/>
              </a:rPr>
              <a:t> </a:t>
            </a:r>
            <a:r>
              <a:rPr lang="en-US" dirty="0" err="1" smtClean="0">
                <a:latin typeface="Berlin Sans FB Demi" pitchFamily="34" charset="0"/>
              </a:rPr>
              <a:t>lengkap</a:t>
            </a:r>
            <a:r>
              <a:rPr lang="en-US" dirty="0" smtClean="0">
                <a:latin typeface="Berlin Sans FB Demi" pitchFamily="34" charset="0"/>
              </a:rPr>
              <a:t>,</a:t>
            </a:r>
          </a:p>
          <a:p>
            <a:pPr algn="ctr"/>
            <a:r>
              <a:rPr lang="en-US" dirty="0" err="1" smtClean="0">
                <a:latin typeface="Berlin Sans FB Demi" pitchFamily="34" charset="0"/>
              </a:rPr>
              <a:t>dapat</a:t>
            </a:r>
            <a:r>
              <a:rPr lang="en-US" dirty="0" smtClean="0">
                <a:latin typeface="Berlin Sans FB Demi" pitchFamily="34" charset="0"/>
              </a:rPr>
              <a:t> </a:t>
            </a:r>
            <a:r>
              <a:rPr lang="en-US" dirty="0" err="1" smtClean="0">
                <a:latin typeface="Berlin Sans FB Demi" pitchFamily="34" charset="0"/>
              </a:rPr>
              <a:t>ditanyakan</a:t>
            </a:r>
            <a:r>
              <a:rPr lang="en-US" dirty="0" smtClean="0">
                <a:latin typeface="Berlin Sans FB Demi" pitchFamily="34" charset="0"/>
              </a:rPr>
              <a:t> </a:t>
            </a:r>
            <a:r>
              <a:rPr lang="en-US" dirty="0" err="1" smtClean="0">
                <a:latin typeface="Berlin Sans FB Demi" pitchFamily="34" charset="0"/>
              </a:rPr>
              <a:t>langsung</a:t>
            </a:r>
            <a:r>
              <a:rPr lang="en-US" dirty="0" smtClean="0">
                <a:latin typeface="Berlin Sans FB Demi" pitchFamily="34" charset="0"/>
              </a:rPr>
              <a:t> </a:t>
            </a:r>
            <a:r>
              <a:rPr lang="en-US" dirty="0" err="1" smtClean="0">
                <a:latin typeface="Berlin Sans FB Demi" pitchFamily="34" charset="0"/>
              </a:rPr>
              <a:t>kepada</a:t>
            </a:r>
            <a:r>
              <a:rPr lang="en-US" dirty="0" smtClean="0">
                <a:latin typeface="Berlin Sans FB Demi" pitchFamily="34" charset="0"/>
              </a:rPr>
              <a:t> Tenant Relations</a:t>
            </a:r>
            <a:endParaRPr lang="id-ID" dirty="0">
              <a:latin typeface="Berlin Sans FB Demi" pitchFamily="34" charset="0"/>
            </a:endParaRPr>
          </a:p>
        </p:txBody>
      </p:sp>
      <p:cxnSp>
        <p:nvCxnSpPr>
          <p:cNvPr id="25" name="Straight Connector 24"/>
          <p:cNvCxnSpPr/>
          <p:nvPr/>
        </p:nvCxnSpPr>
        <p:spPr>
          <a:xfrm flipV="1">
            <a:off x="-123825" y="1485900"/>
            <a:ext cx="9391650" cy="9525"/>
          </a:xfrm>
          <a:prstGeom prst="line">
            <a:avLst/>
          </a:prstGeom>
        </p:spPr>
        <p:style>
          <a:lnRef idx="3">
            <a:schemeClr val="accent5"/>
          </a:lnRef>
          <a:fillRef idx="0">
            <a:schemeClr val="accent5"/>
          </a:fillRef>
          <a:effectRef idx="2">
            <a:schemeClr val="accent5"/>
          </a:effectRef>
          <a:fontRef idx="minor">
            <a:schemeClr val="tx1"/>
          </a:fontRef>
        </p:style>
      </p:cxnSp>
    </p:spTree>
  </p:cSld>
  <p:clrMapOvr>
    <a:masterClrMapping/>
  </p:clrMapOvr>
  <p:transition spd="slow" advClick="0" advTm="35000">
    <p:wheel spokes="8"/>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00"/>
            </a:gs>
            <a:gs pos="39999">
              <a:srgbClr val="0A128C"/>
            </a:gs>
            <a:gs pos="70000">
              <a:srgbClr val="181CC7"/>
            </a:gs>
            <a:gs pos="88000">
              <a:srgbClr val="7005D4"/>
            </a:gs>
            <a:gs pos="100000">
              <a:srgbClr val="8C3D91"/>
            </a:gs>
          </a:gsLst>
          <a:lin ang="13500000" scaled="1"/>
        </a:gradFill>
        <a:effectLst/>
      </p:bgPr>
    </p:bg>
    <p:spTree>
      <p:nvGrpSpPr>
        <p:cNvPr id="1" name=""/>
        <p:cNvGrpSpPr/>
        <p:nvPr/>
      </p:nvGrpSpPr>
      <p:grpSpPr>
        <a:xfrm>
          <a:off x="0" y="0"/>
          <a:ext cx="0" cy="0"/>
          <a:chOff x="0" y="0"/>
          <a:chExt cx="0" cy="0"/>
        </a:xfrm>
      </p:grpSpPr>
      <p:grpSp>
        <p:nvGrpSpPr>
          <p:cNvPr id="2" name="Group 6"/>
          <p:cNvGrpSpPr>
            <a:grpSpLocks/>
          </p:cNvGrpSpPr>
          <p:nvPr/>
        </p:nvGrpSpPr>
        <p:grpSpPr bwMode="auto">
          <a:xfrm>
            <a:off x="609600" y="200025"/>
            <a:ext cx="7696200" cy="1231900"/>
            <a:chOff x="914400" y="4822208"/>
            <a:chExt cx="7696200" cy="1232848"/>
          </a:xfrm>
        </p:grpSpPr>
        <p:sp>
          <p:nvSpPr>
            <p:cNvPr id="8" name="Round Diagonal Corner Rectangle 7"/>
            <p:cNvSpPr/>
            <p:nvPr/>
          </p:nvSpPr>
          <p:spPr>
            <a:xfrm>
              <a:off x="914400" y="5341720"/>
              <a:ext cx="7253288" cy="713336"/>
            </a:xfrm>
            <a:prstGeom prst="round2DiagRect">
              <a:avLst>
                <a:gd name="adj1" fmla="val 50000"/>
                <a:gd name="adj2" fmla="val 0"/>
              </a:avLst>
            </a:prstGeom>
            <a:solidFill>
              <a:srgbClr val="003300"/>
            </a:solidFill>
            <a:ln w="127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en-US" b="1" dirty="0">
                  <a:ln w="10541" cmpd="sng">
                    <a:noFill/>
                    <a:prstDash val="solid"/>
                  </a:ln>
                  <a:solidFill>
                    <a:prstClr val="white"/>
                  </a:solidFill>
                </a:rPr>
                <a:t>.……………  </a:t>
              </a:r>
              <a:endParaRPr lang="en-US" dirty="0">
                <a:ln w="10541" cmpd="sng">
                  <a:noFill/>
                  <a:prstDash val="solid"/>
                </a:ln>
                <a:solidFill>
                  <a:prstClr val="white"/>
                </a:solidFill>
              </a:endParaRPr>
            </a:p>
          </p:txBody>
        </p:sp>
        <p:sp>
          <p:nvSpPr>
            <p:cNvPr id="9" name="Round Diagonal Corner Rectangle 8"/>
            <p:cNvSpPr/>
            <p:nvPr/>
          </p:nvSpPr>
          <p:spPr>
            <a:xfrm>
              <a:off x="990600" y="5232098"/>
              <a:ext cx="7510463" cy="760998"/>
            </a:xfrm>
            <a:prstGeom prst="round2DiagRect">
              <a:avLst>
                <a:gd name="adj1" fmla="val 50000"/>
                <a:gd name="adj2" fmla="val 0"/>
              </a:avLst>
            </a:prstGeom>
            <a:gradFill flip="none" rotWithShape="1">
              <a:gsLst>
                <a:gs pos="43000">
                  <a:srgbClr val="DDEBCF"/>
                </a:gs>
                <a:gs pos="50000">
                  <a:srgbClr val="9CB86E"/>
                </a:gs>
                <a:gs pos="100000">
                  <a:srgbClr val="156B13"/>
                </a:gs>
              </a:gsLst>
              <a:lin ang="10800000" scaled="1"/>
              <a:tileRect/>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en-US" sz="2800" b="1" dirty="0">
                  <a:ln w="10541" cmpd="sng">
                    <a:noFill/>
                    <a:prstDash val="solid"/>
                  </a:ln>
                  <a:solidFill>
                    <a:srgbClr val="006600"/>
                  </a:solidFill>
                  <a:effectLst>
                    <a:outerShdw blurRad="38100" dist="38100" dir="2700000" algn="tl">
                      <a:srgbClr val="000000">
                        <a:alpha val="43137"/>
                      </a:srgbClr>
                    </a:outerShdw>
                  </a:effectLst>
                </a:rPr>
                <a:t>LAIN –LAIN </a:t>
              </a:r>
              <a:r>
                <a:rPr lang="en-US" b="1" dirty="0">
                  <a:ln w="10541" cmpd="sng">
                    <a:noFill/>
                    <a:prstDash val="solid"/>
                  </a:ln>
                  <a:solidFill>
                    <a:srgbClr val="006600"/>
                  </a:solidFill>
                  <a:effectLst>
                    <a:outerShdw blurRad="38100" dist="38100" dir="2700000" algn="tl">
                      <a:srgbClr val="000000">
                        <a:alpha val="43137"/>
                      </a:srgbClr>
                    </a:outerShdw>
                  </a:effectLst>
                </a:rPr>
                <a:t>  </a:t>
              </a:r>
              <a:r>
                <a:rPr lang="en-US" b="1" dirty="0">
                  <a:ln w="10541" cmpd="sng">
                    <a:noFill/>
                    <a:prstDash val="solid"/>
                  </a:ln>
                  <a:solidFill>
                    <a:srgbClr val="576A2C">
                      <a:lumMod val="20000"/>
                      <a:lumOff val="80000"/>
                    </a:srgbClr>
                  </a:solidFill>
                  <a:effectLst>
                    <a:outerShdw blurRad="38100" dist="38100" dir="2700000" algn="tl">
                      <a:srgbClr val="000000">
                        <a:alpha val="43137"/>
                      </a:srgbClr>
                    </a:outerShdw>
                  </a:effectLst>
                </a:rPr>
                <a:t>..……</a:t>
              </a:r>
              <a:r>
                <a:rPr lang="en-US" b="1" dirty="0">
                  <a:ln w="10541" cmpd="sng">
                    <a:noFill/>
                    <a:prstDash val="solid"/>
                  </a:ln>
                  <a:solidFill>
                    <a:prstClr val="white"/>
                  </a:solidFill>
                  <a:effectLst>
                    <a:outerShdw blurRad="38100" dist="38100" dir="2700000" algn="tl">
                      <a:srgbClr val="000000">
                        <a:alpha val="43137"/>
                      </a:srgbClr>
                    </a:outerShdw>
                  </a:effectLst>
                </a:rPr>
                <a:t>………  </a:t>
              </a:r>
              <a:endParaRPr lang="en-US" dirty="0">
                <a:ln w="10541" cmpd="sng">
                  <a:noFill/>
                  <a:prstDash val="solid"/>
                </a:ln>
                <a:solidFill>
                  <a:prstClr val="white"/>
                </a:solidFill>
                <a:effectLst>
                  <a:outerShdw blurRad="38100" dist="38100" dir="2700000" algn="tl">
                    <a:srgbClr val="000000">
                      <a:alpha val="43137"/>
                    </a:srgbClr>
                  </a:outerShdw>
                </a:effectLst>
              </a:endParaRPr>
            </a:p>
          </p:txBody>
        </p:sp>
        <p:sp>
          <p:nvSpPr>
            <p:cNvPr id="10" name="Oval 9"/>
            <p:cNvSpPr/>
            <p:nvPr/>
          </p:nvSpPr>
          <p:spPr>
            <a:xfrm>
              <a:off x="7315200" y="4822208"/>
              <a:ext cx="1295400" cy="1218550"/>
            </a:xfrm>
            <a:prstGeom prst="ellipse">
              <a:avLst/>
            </a:prstGeom>
            <a:solidFill>
              <a:schemeClr val="tx1"/>
            </a:solidFill>
            <a:ln w="127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grpSp>
      <p:pic>
        <p:nvPicPr>
          <p:cNvPr id="45059" name="Picture 2" descr="H:\GMTS\Logo Cambridge\CAMBRIDGE-4.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177088" y="354013"/>
            <a:ext cx="990600" cy="904875"/>
          </a:xfrm>
          <a:prstGeom prst="rect">
            <a:avLst/>
          </a:prstGeom>
          <a:noFill/>
          <a:ln w="9525">
            <a:noFill/>
            <a:miter lim="800000"/>
            <a:headEnd/>
            <a:tailEnd/>
          </a:ln>
        </p:spPr>
      </p:pic>
      <p:sp>
        <p:nvSpPr>
          <p:cNvPr id="11" name="TextBox 10"/>
          <p:cNvSpPr txBox="1">
            <a:spLocks noChangeArrowheads="1"/>
          </p:cNvSpPr>
          <p:nvPr/>
        </p:nvSpPr>
        <p:spPr bwMode="auto">
          <a:xfrm>
            <a:off x="533400" y="1524000"/>
            <a:ext cx="8229600" cy="5201424"/>
          </a:xfrm>
          <a:prstGeom prst="rect">
            <a:avLst/>
          </a:prstGeom>
          <a:noFill/>
          <a:ln w="9525">
            <a:noFill/>
            <a:miter lim="800000"/>
            <a:headEnd/>
            <a:tailEnd/>
          </a:ln>
        </p:spPr>
        <p:txBody>
          <a:bodyPr>
            <a:spAutoFit/>
          </a:bodyPr>
          <a:lstStyle/>
          <a:p>
            <a:pPr marL="342900" indent="-342900">
              <a:buFont typeface="Corbel" pitchFamily="34" charset="0"/>
              <a:buAutoNum type="arabicPeriod"/>
            </a:pPr>
            <a:r>
              <a:rPr lang="en-US" sz="2400" b="1" dirty="0" err="1" smtClean="0">
                <a:latin typeface="Footlight MT Light" pitchFamily="18" charset="0"/>
              </a:rPr>
              <a:t>Jika</a:t>
            </a:r>
            <a:r>
              <a:rPr lang="en-US" sz="2400" b="1" dirty="0" smtClean="0">
                <a:latin typeface="Footlight MT Light" pitchFamily="18" charset="0"/>
              </a:rPr>
              <a:t> </a:t>
            </a:r>
            <a:r>
              <a:rPr lang="en-US" sz="2400" b="1" dirty="0" err="1">
                <a:latin typeface="Footlight MT Light" pitchFamily="18" charset="0"/>
              </a:rPr>
              <a:t>ada</a:t>
            </a:r>
            <a:r>
              <a:rPr lang="en-US" sz="2400" b="1" dirty="0">
                <a:latin typeface="Footlight MT Light" pitchFamily="18" charset="0"/>
              </a:rPr>
              <a:t> PERUBAHAN &amp; INFORMASI TAMBAHAN, </a:t>
            </a:r>
            <a:r>
              <a:rPr lang="en-US" sz="2400" b="1" dirty="0" err="1">
                <a:latin typeface="Footlight MT Light" pitchFamily="18" charset="0"/>
              </a:rPr>
              <a:t>mengenai</a:t>
            </a:r>
            <a:r>
              <a:rPr lang="en-US" sz="4000" b="1" dirty="0">
                <a:solidFill>
                  <a:srgbClr val="FFFF00"/>
                </a:solidFill>
                <a:latin typeface="Footlight MT Light" pitchFamily="18" charset="0"/>
                <a:ea typeface="Calibri" pitchFamily="34" charset="0"/>
                <a:cs typeface="Times New Roman" pitchFamily="18" charset="0"/>
              </a:rPr>
              <a:t> </a:t>
            </a:r>
            <a:r>
              <a:rPr lang="en-US" sz="2800" b="1" dirty="0">
                <a:solidFill>
                  <a:srgbClr val="FFFF00"/>
                </a:solidFill>
                <a:latin typeface="Footlight MT Light" pitchFamily="18" charset="0"/>
                <a:ea typeface="Calibri" pitchFamily="34" charset="0"/>
                <a:cs typeface="Times New Roman" pitchFamily="18" charset="0"/>
              </a:rPr>
              <a:t>IN</a:t>
            </a:r>
            <a:r>
              <a:rPr lang="en-US" b="1" dirty="0">
                <a:solidFill>
                  <a:srgbClr val="FFFF00"/>
                </a:solidFill>
                <a:latin typeface="Footlight MT Light" pitchFamily="18" charset="0"/>
                <a:ea typeface="Calibri" pitchFamily="34" charset="0"/>
                <a:cs typeface="Times New Roman" pitchFamily="18" charset="0"/>
              </a:rPr>
              <a:t>SIDE</a:t>
            </a:r>
            <a:r>
              <a:rPr lang="en-US" sz="2400" b="1" dirty="0">
                <a:latin typeface="Footlight MT Light" pitchFamily="18" charset="0"/>
              </a:rPr>
              <a:t>  </a:t>
            </a:r>
            <a:r>
              <a:rPr lang="en-US" sz="2400" b="1" dirty="0" err="1">
                <a:latin typeface="Footlight MT Light" pitchFamily="18" charset="0"/>
              </a:rPr>
              <a:t>akan</a:t>
            </a:r>
            <a:r>
              <a:rPr lang="en-US" sz="2400" b="1" dirty="0">
                <a:latin typeface="Footlight MT Light" pitchFamily="18" charset="0"/>
              </a:rPr>
              <a:t> </a:t>
            </a:r>
            <a:r>
              <a:rPr lang="en-US" sz="2400" b="1" dirty="0" err="1">
                <a:latin typeface="Footlight MT Light" pitchFamily="18" charset="0"/>
              </a:rPr>
              <a:t>segera</a:t>
            </a:r>
            <a:r>
              <a:rPr lang="en-US" sz="2400" b="1" dirty="0">
                <a:latin typeface="Footlight MT Light" pitchFamily="18" charset="0"/>
              </a:rPr>
              <a:t> </a:t>
            </a:r>
            <a:r>
              <a:rPr lang="en-US" sz="2400" b="1" dirty="0" err="1">
                <a:latin typeface="Footlight MT Light" pitchFamily="18" charset="0"/>
              </a:rPr>
              <a:t>kami</a:t>
            </a:r>
            <a:r>
              <a:rPr lang="en-US" sz="2400" b="1" dirty="0">
                <a:latin typeface="Footlight MT Light" pitchFamily="18" charset="0"/>
              </a:rPr>
              <a:t> </a:t>
            </a:r>
            <a:r>
              <a:rPr lang="en-US" sz="2400" b="1" dirty="0" err="1">
                <a:latin typeface="Footlight MT Light" pitchFamily="18" charset="0"/>
              </a:rPr>
              <a:t>masukan</a:t>
            </a:r>
            <a:r>
              <a:rPr lang="en-US" sz="2400" b="1" dirty="0">
                <a:latin typeface="Footlight MT Light" pitchFamily="18" charset="0"/>
              </a:rPr>
              <a:t>.</a:t>
            </a:r>
          </a:p>
          <a:p>
            <a:pPr marL="342900" indent="-342900">
              <a:buFont typeface="Corbel" pitchFamily="34" charset="0"/>
              <a:buAutoNum type="arabicPeriod"/>
            </a:pPr>
            <a:r>
              <a:rPr lang="en-US" sz="2400" b="1" dirty="0" err="1">
                <a:latin typeface="Footlight MT Light" pitchFamily="18" charset="0"/>
              </a:rPr>
              <a:t>Seluruh</a:t>
            </a:r>
            <a:r>
              <a:rPr lang="en-US" sz="2400" b="1" dirty="0">
                <a:latin typeface="Footlight MT Light" pitchFamily="18" charset="0"/>
              </a:rPr>
              <a:t> Resident </a:t>
            </a:r>
            <a:r>
              <a:rPr lang="en-US" sz="2400" b="1" dirty="0" err="1">
                <a:latin typeface="Footlight MT Light" pitchFamily="18" charset="0"/>
              </a:rPr>
              <a:t>di</a:t>
            </a:r>
            <a:r>
              <a:rPr lang="en-US" sz="2400" b="1" dirty="0">
                <a:latin typeface="Footlight MT Light" pitchFamily="18" charset="0"/>
              </a:rPr>
              <a:t> </a:t>
            </a:r>
            <a:r>
              <a:rPr lang="en-US" sz="2400" b="1" dirty="0" err="1">
                <a:latin typeface="Footlight MT Light" pitchFamily="18" charset="0"/>
              </a:rPr>
              <a:t>mohon</a:t>
            </a:r>
            <a:r>
              <a:rPr lang="en-US" sz="2400" b="1" dirty="0">
                <a:latin typeface="Footlight MT Light" pitchFamily="18" charset="0"/>
              </a:rPr>
              <a:t> </a:t>
            </a:r>
            <a:r>
              <a:rPr lang="en-US" sz="2400" b="1" dirty="0" err="1">
                <a:latin typeface="Footlight MT Light" pitchFamily="18" charset="0"/>
              </a:rPr>
              <a:t>untuk</a:t>
            </a:r>
            <a:r>
              <a:rPr lang="en-US" sz="2400" b="1" dirty="0">
                <a:latin typeface="Footlight MT Light" pitchFamily="18" charset="0"/>
              </a:rPr>
              <a:t> </a:t>
            </a:r>
            <a:r>
              <a:rPr lang="en-US" sz="2400" b="1" dirty="0" err="1">
                <a:latin typeface="Footlight MT Light" pitchFamily="18" charset="0"/>
              </a:rPr>
              <a:t>selalu</a:t>
            </a:r>
            <a:r>
              <a:rPr lang="en-US" sz="2400" b="1" dirty="0">
                <a:latin typeface="Footlight MT Light" pitchFamily="18" charset="0"/>
              </a:rPr>
              <a:t> </a:t>
            </a:r>
            <a:r>
              <a:rPr lang="en-US" sz="2400" b="1" dirty="0" err="1">
                <a:latin typeface="Footlight MT Light" pitchFamily="18" charset="0"/>
              </a:rPr>
              <a:t>melihat</a:t>
            </a:r>
            <a:r>
              <a:rPr lang="en-US" sz="2400" b="1" dirty="0">
                <a:latin typeface="Footlight MT Light" pitchFamily="18" charset="0"/>
              </a:rPr>
              <a:t> Resident Info TV Channel </a:t>
            </a:r>
            <a:r>
              <a:rPr lang="en-US" sz="2400" b="1" dirty="0" err="1">
                <a:latin typeface="Footlight MT Light" pitchFamily="18" charset="0"/>
              </a:rPr>
              <a:t>ini</a:t>
            </a:r>
            <a:r>
              <a:rPr lang="en-US" sz="2400" b="1" dirty="0">
                <a:latin typeface="Footlight MT Light" pitchFamily="18" charset="0"/>
              </a:rPr>
              <a:t>.</a:t>
            </a:r>
          </a:p>
          <a:p>
            <a:pPr marL="342900" indent="-342900">
              <a:buFont typeface="Corbel" pitchFamily="34" charset="0"/>
              <a:buAutoNum type="arabicPeriod"/>
            </a:pPr>
            <a:r>
              <a:rPr lang="en-US" sz="2400" b="1" dirty="0" err="1">
                <a:latin typeface="Footlight MT Light" pitchFamily="18" charset="0"/>
              </a:rPr>
              <a:t>Jika</a:t>
            </a:r>
            <a:r>
              <a:rPr lang="en-US" sz="2400" b="1" dirty="0">
                <a:latin typeface="Footlight MT Light" pitchFamily="18" charset="0"/>
              </a:rPr>
              <a:t> </a:t>
            </a:r>
            <a:r>
              <a:rPr lang="en-US" sz="2400" b="1" dirty="0" err="1">
                <a:latin typeface="Footlight MT Light" pitchFamily="18" charset="0"/>
              </a:rPr>
              <a:t>ada</a:t>
            </a:r>
            <a:r>
              <a:rPr lang="en-US" sz="2400" b="1" dirty="0">
                <a:latin typeface="Footlight MT Light" pitchFamily="18" charset="0"/>
              </a:rPr>
              <a:t> </a:t>
            </a:r>
            <a:r>
              <a:rPr lang="en-US" sz="2400" b="1" dirty="0" err="1">
                <a:latin typeface="Footlight MT Light" pitchFamily="18" charset="0"/>
              </a:rPr>
              <a:t>Keluhan</a:t>
            </a:r>
            <a:r>
              <a:rPr lang="en-US" sz="2400" b="1" dirty="0">
                <a:latin typeface="Footlight MT Light" pitchFamily="18" charset="0"/>
              </a:rPr>
              <a:t>, </a:t>
            </a:r>
            <a:r>
              <a:rPr lang="en-US" sz="2400" b="1" dirty="0" err="1">
                <a:latin typeface="Footlight MT Light" pitchFamily="18" charset="0"/>
              </a:rPr>
              <a:t>Masukan</a:t>
            </a:r>
            <a:r>
              <a:rPr lang="en-US" sz="2400" b="1" dirty="0">
                <a:latin typeface="Footlight MT Light" pitchFamily="18" charset="0"/>
              </a:rPr>
              <a:t> </a:t>
            </a:r>
            <a:r>
              <a:rPr lang="en-US" sz="2400" b="1" dirty="0" err="1">
                <a:latin typeface="Footlight MT Light" pitchFamily="18" charset="0"/>
              </a:rPr>
              <a:t>atau</a:t>
            </a:r>
            <a:r>
              <a:rPr lang="en-US" sz="2400" b="1" dirty="0">
                <a:latin typeface="Footlight MT Light" pitchFamily="18" charset="0"/>
              </a:rPr>
              <a:t> </a:t>
            </a:r>
            <a:r>
              <a:rPr lang="en-US" sz="2400" b="1" dirty="0" err="1">
                <a:latin typeface="Footlight MT Light" pitchFamily="18" charset="0"/>
              </a:rPr>
              <a:t>Ide-ide</a:t>
            </a:r>
            <a:r>
              <a:rPr lang="en-US" sz="2400" b="1" dirty="0">
                <a:latin typeface="Footlight MT Light" pitchFamily="18" charset="0"/>
              </a:rPr>
              <a:t> </a:t>
            </a:r>
            <a:r>
              <a:rPr lang="en-US" sz="2400" b="1" dirty="0" err="1">
                <a:latin typeface="Footlight MT Light" pitchFamily="18" charset="0"/>
              </a:rPr>
              <a:t>untuk</a:t>
            </a:r>
            <a:r>
              <a:rPr lang="en-US" sz="2400" b="1" dirty="0">
                <a:latin typeface="Footlight MT Light" pitchFamily="18" charset="0"/>
              </a:rPr>
              <a:t> </a:t>
            </a:r>
            <a:r>
              <a:rPr lang="en-US" sz="2400" b="1" dirty="0" err="1">
                <a:latin typeface="Footlight MT Light" pitchFamily="18" charset="0"/>
              </a:rPr>
              <a:t>kebaikan</a:t>
            </a:r>
            <a:r>
              <a:rPr lang="en-US" sz="2400" b="1" dirty="0">
                <a:latin typeface="Footlight MT Light" pitchFamily="18" charset="0"/>
              </a:rPr>
              <a:t> </a:t>
            </a:r>
            <a:r>
              <a:rPr lang="en-US" sz="2400" b="1" dirty="0" err="1">
                <a:latin typeface="Footlight MT Light" pitchFamily="18" charset="0"/>
              </a:rPr>
              <a:t>bersama</a:t>
            </a:r>
            <a:r>
              <a:rPr lang="en-US" sz="2400" b="1" dirty="0">
                <a:latin typeface="Footlight MT Light" pitchFamily="18" charset="0"/>
              </a:rPr>
              <a:t>, </a:t>
            </a:r>
            <a:r>
              <a:rPr lang="en-US" sz="2400" b="1" dirty="0" err="1">
                <a:latin typeface="Footlight MT Light" pitchFamily="18" charset="0"/>
              </a:rPr>
              <a:t>silahkan</a:t>
            </a:r>
            <a:r>
              <a:rPr lang="en-US" sz="2400" b="1" dirty="0">
                <a:latin typeface="Footlight MT Light" pitchFamily="18" charset="0"/>
              </a:rPr>
              <a:t> </a:t>
            </a:r>
            <a:r>
              <a:rPr lang="en-US" sz="2400" b="1" dirty="0" err="1">
                <a:latin typeface="Footlight MT Light" pitchFamily="18" charset="0"/>
              </a:rPr>
              <a:t>menyurati</a:t>
            </a:r>
            <a:r>
              <a:rPr lang="en-US" sz="2400" b="1" dirty="0">
                <a:latin typeface="Footlight MT Light" pitchFamily="18" charset="0"/>
              </a:rPr>
              <a:t> </a:t>
            </a:r>
            <a:r>
              <a:rPr lang="en-US" sz="2400" b="1" dirty="0" err="1">
                <a:latin typeface="Footlight MT Light" pitchFamily="18" charset="0"/>
              </a:rPr>
              <a:t>atau</a:t>
            </a:r>
            <a:r>
              <a:rPr lang="en-US" sz="2400" b="1" dirty="0">
                <a:latin typeface="Footlight MT Light" pitchFamily="18" charset="0"/>
              </a:rPr>
              <a:t> </a:t>
            </a:r>
            <a:r>
              <a:rPr lang="en-US" sz="2400" b="1" dirty="0" err="1">
                <a:latin typeface="Footlight MT Light" pitchFamily="18" charset="0"/>
              </a:rPr>
              <a:t>menghubungi</a:t>
            </a:r>
            <a:r>
              <a:rPr lang="en-US" sz="2400" b="1" dirty="0">
                <a:latin typeface="Footlight MT Light" pitchFamily="18" charset="0"/>
              </a:rPr>
              <a:t> Tenant Relations, Assistant Manager  </a:t>
            </a:r>
            <a:r>
              <a:rPr lang="en-US" sz="2400" b="1" dirty="0" err="1">
                <a:latin typeface="Footlight MT Light" pitchFamily="18" charset="0"/>
              </a:rPr>
              <a:t>atau</a:t>
            </a:r>
            <a:r>
              <a:rPr lang="en-US" sz="2400" b="1" dirty="0">
                <a:latin typeface="Footlight MT Light" pitchFamily="18" charset="0"/>
              </a:rPr>
              <a:t> General Manager </a:t>
            </a:r>
            <a:r>
              <a:rPr lang="en-US" sz="2400" b="1" dirty="0" err="1">
                <a:latin typeface="Footlight MT Light" pitchFamily="18" charset="0"/>
              </a:rPr>
              <a:t>langsung</a:t>
            </a:r>
            <a:r>
              <a:rPr lang="en-US" sz="2400" b="1" dirty="0">
                <a:latin typeface="Footlight MT Light" pitchFamily="18" charset="0"/>
              </a:rPr>
              <a:t>. </a:t>
            </a:r>
          </a:p>
          <a:p>
            <a:pPr marL="342900" indent="-342900">
              <a:buFont typeface="Corbel" pitchFamily="34" charset="0"/>
              <a:buAutoNum type="arabicPeriod"/>
            </a:pPr>
            <a:r>
              <a:rPr lang="en-US" sz="2400" b="1" dirty="0" err="1">
                <a:latin typeface="Footlight MT Light" pitchFamily="18" charset="0"/>
              </a:rPr>
              <a:t>Jika</a:t>
            </a:r>
            <a:r>
              <a:rPr lang="en-US" sz="2400" b="1" dirty="0">
                <a:latin typeface="Footlight MT Light" pitchFamily="18" charset="0"/>
              </a:rPr>
              <a:t> </a:t>
            </a:r>
            <a:r>
              <a:rPr lang="en-US" sz="2400" b="1" dirty="0" err="1">
                <a:latin typeface="Footlight MT Light" pitchFamily="18" charset="0"/>
              </a:rPr>
              <a:t>ada</a:t>
            </a:r>
            <a:r>
              <a:rPr lang="en-US" sz="2400" b="1" dirty="0">
                <a:latin typeface="Footlight MT Light" pitchFamily="18" charset="0"/>
              </a:rPr>
              <a:t> </a:t>
            </a:r>
            <a:r>
              <a:rPr lang="en-US" sz="2400" b="1" dirty="0" err="1">
                <a:latin typeface="Footlight MT Light" pitchFamily="18" charset="0"/>
              </a:rPr>
              <a:t>hal</a:t>
            </a:r>
            <a:r>
              <a:rPr lang="en-US" sz="2400" b="1" dirty="0">
                <a:latin typeface="Footlight MT Light" pitchFamily="18" charset="0"/>
              </a:rPr>
              <a:t> yang </a:t>
            </a:r>
            <a:r>
              <a:rPr lang="en-US" sz="2400" b="1" dirty="0" err="1">
                <a:latin typeface="Footlight MT Light" pitchFamily="18" charset="0"/>
              </a:rPr>
              <a:t>belum</a:t>
            </a:r>
            <a:r>
              <a:rPr lang="en-US" sz="2400" b="1" dirty="0">
                <a:latin typeface="Footlight MT Light" pitchFamily="18" charset="0"/>
              </a:rPr>
              <a:t> </a:t>
            </a:r>
            <a:r>
              <a:rPr lang="en-US" sz="2400" b="1" dirty="0" err="1">
                <a:latin typeface="Footlight MT Light" pitchFamily="18" charset="0"/>
              </a:rPr>
              <a:t>jelas</a:t>
            </a:r>
            <a:r>
              <a:rPr lang="en-US" sz="2400" b="1" dirty="0">
                <a:latin typeface="Footlight MT Light" pitchFamily="18" charset="0"/>
              </a:rPr>
              <a:t> </a:t>
            </a:r>
            <a:r>
              <a:rPr lang="en-US" sz="2400" b="1" dirty="0" err="1">
                <a:latin typeface="Footlight MT Light" pitchFamily="18" charset="0"/>
              </a:rPr>
              <a:t>atau</a:t>
            </a:r>
            <a:r>
              <a:rPr lang="en-US" sz="2400" b="1" dirty="0">
                <a:latin typeface="Footlight MT Light" pitchFamily="18" charset="0"/>
              </a:rPr>
              <a:t> yang </a:t>
            </a:r>
            <a:r>
              <a:rPr lang="en-US" sz="2400" b="1" dirty="0" err="1">
                <a:latin typeface="Footlight MT Light" pitchFamily="18" charset="0"/>
              </a:rPr>
              <a:t>ingin</a:t>
            </a:r>
            <a:r>
              <a:rPr lang="en-US" sz="2400" b="1" dirty="0">
                <a:latin typeface="Footlight MT Light" pitchFamily="18" charset="0"/>
              </a:rPr>
              <a:t> </a:t>
            </a:r>
            <a:r>
              <a:rPr lang="en-US" sz="2400" b="1" dirty="0" err="1">
                <a:latin typeface="Footlight MT Light" pitchFamily="18" charset="0"/>
              </a:rPr>
              <a:t>ditanyakan</a:t>
            </a:r>
            <a:r>
              <a:rPr lang="en-US" sz="2400" b="1" dirty="0">
                <a:latin typeface="Footlight MT Light" pitchFamily="18" charset="0"/>
              </a:rPr>
              <a:t>, </a:t>
            </a:r>
            <a:r>
              <a:rPr lang="en-US" sz="2400" b="1" dirty="0" err="1">
                <a:latin typeface="Footlight MT Light" pitchFamily="18" charset="0"/>
              </a:rPr>
              <a:t>silahkan</a:t>
            </a:r>
            <a:r>
              <a:rPr lang="en-US" sz="2400" b="1" dirty="0">
                <a:latin typeface="Footlight MT Light" pitchFamily="18" charset="0"/>
              </a:rPr>
              <a:t> </a:t>
            </a:r>
            <a:r>
              <a:rPr lang="en-US" sz="2400" b="1" dirty="0" err="1">
                <a:latin typeface="Footlight MT Light" pitchFamily="18" charset="0"/>
              </a:rPr>
              <a:t>bertanya</a:t>
            </a:r>
            <a:r>
              <a:rPr lang="en-US" sz="2400" b="1" dirty="0">
                <a:latin typeface="Footlight MT Light" pitchFamily="18" charset="0"/>
              </a:rPr>
              <a:t> LANGSUNG, </a:t>
            </a:r>
            <a:r>
              <a:rPr lang="en-US" sz="2400" b="1" dirty="0" err="1">
                <a:latin typeface="Footlight MT Light" pitchFamily="18" charset="0"/>
              </a:rPr>
              <a:t>karena</a:t>
            </a:r>
            <a:r>
              <a:rPr lang="en-US" sz="2400" b="1" dirty="0">
                <a:latin typeface="Footlight MT Light" pitchFamily="18" charset="0"/>
              </a:rPr>
              <a:t> </a:t>
            </a:r>
            <a:r>
              <a:rPr lang="en-US" sz="2400" b="1" dirty="0" err="1">
                <a:latin typeface="Footlight MT Light" pitchFamily="18" charset="0"/>
              </a:rPr>
              <a:t>kami</a:t>
            </a:r>
            <a:r>
              <a:rPr lang="en-US" sz="2400" b="1" dirty="0">
                <a:latin typeface="Footlight MT Light" pitchFamily="18" charset="0"/>
              </a:rPr>
              <a:t> </a:t>
            </a:r>
            <a:r>
              <a:rPr lang="en-US" sz="2400" b="1" dirty="0" err="1">
                <a:latin typeface="Footlight MT Light" pitchFamily="18" charset="0"/>
              </a:rPr>
              <a:t>ada</a:t>
            </a:r>
            <a:r>
              <a:rPr lang="en-US" sz="2400" b="1" dirty="0">
                <a:latin typeface="Footlight MT Light" pitchFamily="18" charset="0"/>
              </a:rPr>
              <a:t> 24 JAM</a:t>
            </a:r>
            <a:r>
              <a:rPr lang="en-US" sz="2400" b="1" dirty="0" smtClean="0">
                <a:latin typeface="Footlight MT Light" pitchFamily="18" charset="0"/>
              </a:rPr>
              <a:t>.  </a:t>
            </a:r>
            <a:endParaRPr lang="en-US" sz="2400" b="1" dirty="0">
              <a:latin typeface="Footlight MT Light" pitchFamily="18" charset="0"/>
            </a:endParaRPr>
          </a:p>
          <a:p>
            <a:pPr marL="342900" indent="-342900" algn="r"/>
            <a:endParaRPr lang="en-US" sz="2400" dirty="0">
              <a:latin typeface="Brush Script Std" pitchFamily="50" charset="0"/>
            </a:endParaRPr>
          </a:p>
          <a:p>
            <a:pPr marL="342900" indent="-342900" algn="r"/>
            <a:r>
              <a:rPr lang="en-US" sz="2400" dirty="0">
                <a:latin typeface="Brush Script Std" pitchFamily="50" charset="0"/>
              </a:rPr>
              <a:t>Condominium Management </a:t>
            </a:r>
          </a:p>
          <a:p>
            <a:pPr marL="342900" indent="-342900"/>
            <a:endParaRPr lang="en-US" sz="2400" b="1" dirty="0">
              <a:latin typeface="Footlight MT Light" pitchFamily="18" charset="0"/>
            </a:endParaRPr>
          </a:p>
        </p:txBody>
      </p:sp>
    </p:spTree>
  </p:cSld>
  <p:clrMapOvr>
    <a:masterClrMapping/>
  </p:clrMapOvr>
  <p:transition spd="slow" advClick="0" advTm="35000">
    <p:wheel spokes="8"/>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00"/>
            </a:gs>
            <a:gs pos="20000">
              <a:srgbClr val="000040"/>
            </a:gs>
            <a:gs pos="50000">
              <a:srgbClr val="400040"/>
            </a:gs>
            <a:gs pos="75000">
              <a:srgbClr val="8F0040"/>
            </a:gs>
            <a:gs pos="89999">
              <a:srgbClr val="F27300"/>
            </a:gs>
            <a:gs pos="100000">
              <a:srgbClr val="FFBF00"/>
            </a:gs>
          </a:gsLst>
          <a:lin ang="5400000"/>
        </a:gradFill>
        <a:effectLst/>
      </p:bgPr>
    </p:bg>
    <p:spTree>
      <p:nvGrpSpPr>
        <p:cNvPr id="1" name=""/>
        <p:cNvGrpSpPr/>
        <p:nvPr/>
      </p:nvGrpSpPr>
      <p:grpSpPr>
        <a:xfrm>
          <a:off x="0" y="0"/>
          <a:ext cx="0" cy="0"/>
          <a:chOff x="0" y="0"/>
          <a:chExt cx="0" cy="0"/>
        </a:xfrm>
      </p:grpSpPr>
      <p:sp>
        <p:nvSpPr>
          <p:cNvPr id="35841" name="Rectangle 1"/>
          <p:cNvSpPr>
            <a:spLocks noChangeArrowheads="1"/>
          </p:cNvSpPr>
          <p:nvPr/>
        </p:nvSpPr>
        <p:spPr bwMode="auto">
          <a:xfrm>
            <a:off x="623668" y="-152400"/>
            <a:ext cx="7848600" cy="2154436"/>
          </a:xfrm>
          <a:prstGeom prst="rect">
            <a:avLst/>
          </a:prstGeom>
          <a:noFill/>
          <a:ln w="9525">
            <a:noFill/>
            <a:miter lim="800000"/>
            <a:headEnd/>
            <a:tailEnd/>
          </a:ln>
          <a:effectLst/>
        </p:spPr>
        <p:txBody>
          <a:bodyPr anchor="ctr">
            <a:spAutoFit/>
            <a:scene3d>
              <a:camera prst="orthographicFront"/>
              <a:lightRig rig="threePt" dir="t"/>
            </a:scene3d>
            <a:sp3d extrusionH="57150">
              <a:bevelT w="38100" h="38100" prst="angle"/>
            </a:sp3d>
          </a:bodyPr>
          <a:lstStyle/>
          <a:p>
            <a:pPr algn="r" eaLnBrk="0" hangingPunct="0">
              <a:defRPr/>
            </a:pPr>
            <a:r>
              <a:rPr lang="en-US" sz="2000" b="1" dirty="0" smtClean="0">
                <a:solidFill>
                  <a:prstClr val="white"/>
                </a:solidFill>
                <a:latin typeface="Footlight MT Light" pitchFamily="18" charset="0"/>
                <a:ea typeface="Calibri" pitchFamily="34" charset="0"/>
                <a:cs typeface="Times New Roman" pitchFamily="18" charset="0"/>
              </a:rPr>
              <a:t>(April 2012) </a:t>
            </a:r>
            <a:r>
              <a:rPr lang="en-US" sz="8000" b="1" dirty="0">
                <a:solidFill>
                  <a:srgbClr val="FFFF00"/>
                </a:solidFill>
                <a:latin typeface="Footlight MT Light" pitchFamily="18" charset="0"/>
                <a:ea typeface="Calibri" pitchFamily="34" charset="0"/>
                <a:cs typeface="Times New Roman" pitchFamily="18" charset="0"/>
              </a:rPr>
              <a:t>IN</a:t>
            </a:r>
            <a:r>
              <a:rPr lang="en-US" sz="5400" b="1" dirty="0">
                <a:solidFill>
                  <a:srgbClr val="FFFF00"/>
                </a:solidFill>
                <a:latin typeface="Footlight MT Light" pitchFamily="18" charset="0"/>
                <a:ea typeface="Calibri" pitchFamily="34" charset="0"/>
                <a:cs typeface="Times New Roman" pitchFamily="18" charset="0"/>
              </a:rPr>
              <a:t>SIDE</a:t>
            </a:r>
            <a:r>
              <a:rPr lang="en-US" sz="2600" b="1" dirty="0">
                <a:solidFill>
                  <a:srgbClr val="FFFF00"/>
                </a:solidFill>
                <a:latin typeface="Footlight MT Light" pitchFamily="18" charset="0"/>
                <a:ea typeface="Calibri" pitchFamily="34" charset="0"/>
                <a:cs typeface="Times New Roman" pitchFamily="18" charset="0"/>
              </a:rPr>
              <a:t> </a:t>
            </a:r>
          </a:p>
          <a:p>
            <a:pPr algn="r" eaLnBrk="0" hangingPunct="0">
              <a:defRPr/>
            </a:pPr>
            <a:r>
              <a:rPr lang="en-US" sz="2800" b="1" dirty="0">
                <a:solidFill>
                  <a:srgbClr val="FFFF00"/>
                </a:solidFill>
                <a:latin typeface="Footlight MT Light" pitchFamily="18" charset="0"/>
                <a:ea typeface="Calibri" pitchFamily="34" charset="0"/>
                <a:cs typeface="Times New Roman" pitchFamily="18" charset="0"/>
              </a:rPr>
              <a:t>The Cambridge Condominium</a:t>
            </a:r>
          </a:p>
          <a:p>
            <a:pPr algn="r" eaLnBrk="0" hangingPunct="0">
              <a:defRPr/>
            </a:pPr>
            <a:r>
              <a:rPr lang="en-US" sz="2600" b="1" dirty="0">
                <a:solidFill>
                  <a:srgbClr val="FFFF00"/>
                </a:solidFill>
                <a:latin typeface="Footlight MT Light" pitchFamily="18" charset="0"/>
                <a:ea typeface="Calibri" pitchFamily="34" charset="0"/>
                <a:cs typeface="Times New Roman" pitchFamily="18" charset="0"/>
              </a:rPr>
              <a:t> </a:t>
            </a:r>
            <a:endParaRPr lang="id-ID" dirty="0">
              <a:solidFill>
                <a:srgbClr val="FFFF00"/>
              </a:solidFill>
              <a:latin typeface="Arial" pitchFamily="34" charset="0"/>
            </a:endParaRPr>
          </a:p>
        </p:txBody>
      </p:sp>
      <p:cxnSp>
        <p:nvCxnSpPr>
          <p:cNvPr id="12" name="Straight Connector 11"/>
          <p:cNvCxnSpPr/>
          <p:nvPr/>
        </p:nvCxnSpPr>
        <p:spPr>
          <a:xfrm rot="10800000">
            <a:off x="609600" y="1068050"/>
            <a:ext cx="7772400" cy="0"/>
          </a:xfrm>
          <a:prstGeom prst="line">
            <a:avLst/>
          </a:prstGeom>
        </p:spPr>
        <p:style>
          <a:lnRef idx="2">
            <a:schemeClr val="accent1"/>
          </a:lnRef>
          <a:fillRef idx="0">
            <a:schemeClr val="accent1"/>
          </a:fillRef>
          <a:effectRef idx="1">
            <a:schemeClr val="accent1"/>
          </a:effectRef>
          <a:fontRef idx="minor">
            <a:schemeClr val="tx1"/>
          </a:fontRef>
        </p:style>
      </p:cxnSp>
      <p:sp>
        <p:nvSpPr>
          <p:cNvPr id="9" name="TextBox 13"/>
          <p:cNvSpPr txBox="1">
            <a:spLocks noChangeArrowheads="1"/>
          </p:cNvSpPr>
          <p:nvPr/>
        </p:nvSpPr>
        <p:spPr bwMode="auto">
          <a:xfrm>
            <a:off x="381000" y="1634728"/>
            <a:ext cx="8382000" cy="4616648"/>
          </a:xfrm>
          <a:prstGeom prst="rect">
            <a:avLst/>
          </a:prstGeom>
          <a:noFill/>
          <a:ln w="9525">
            <a:noFill/>
            <a:miter lim="800000"/>
            <a:headEnd/>
            <a:tailEnd/>
          </a:ln>
        </p:spPr>
        <p:txBody>
          <a:bodyPr wrap="square">
            <a:spAutoFit/>
          </a:bodyPr>
          <a:lstStyle/>
          <a:p>
            <a:pPr>
              <a:defRPr/>
            </a:pPr>
            <a:r>
              <a:rPr lang="en-US" sz="2400" u="sng" dirty="0" smtClean="0">
                <a:latin typeface="Brush Script Std" pitchFamily="50" charset="0"/>
              </a:rPr>
              <a:t>Message from </a:t>
            </a:r>
            <a:r>
              <a:rPr lang="en-US" sz="2400" u="sng" dirty="0">
                <a:latin typeface="Brush Script Std" pitchFamily="50" charset="0"/>
              </a:rPr>
              <a:t>GM </a:t>
            </a:r>
            <a:r>
              <a:rPr lang="en-US" sz="2400" u="sng" dirty="0" smtClean="0">
                <a:latin typeface="Brush Script Std" pitchFamily="50" charset="0"/>
              </a:rPr>
              <a:t>.</a:t>
            </a:r>
          </a:p>
          <a:p>
            <a:pPr>
              <a:defRPr/>
            </a:pPr>
            <a:endParaRPr lang="en-US" sz="1400" dirty="0" smtClean="0"/>
          </a:p>
          <a:p>
            <a:pPr>
              <a:defRPr/>
            </a:pPr>
            <a:r>
              <a:rPr lang="en-US" sz="2000" b="1" dirty="0" smtClean="0">
                <a:latin typeface="Times New Roman" pitchFamily="18" charset="0"/>
                <a:cs typeface="Times New Roman" pitchFamily="18" charset="0"/>
              </a:rPr>
              <a:t>Dear Resident</a:t>
            </a:r>
            <a:r>
              <a:rPr lang="en-US" sz="2000" b="1" dirty="0" smtClean="0">
                <a:latin typeface="Times New Roman" pitchFamily="18" charset="0"/>
                <a:cs typeface="Times New Roman" pitchFamily="18" charset="0"/>
              </a:rPr>
              <a:t>,</a:t>
            </a:r>
          </a:p>
          <a:p>
            <a:pPr>
              <a:defRPr/>
            </a:pPr>
            <a:r>
              <a:rPr lang="en-US" sz="2000" b="1" dirty="0" smtClean="0">
                <a:latin typeface="Times New Roman" pitchFamily="18" charset="0"/>
                <a:cs typeface="Times New Roman" pitchFamily="18" charset="0"/>
              </a:rPr>
              <a:t>To make us EASIER for the Settlement PAYMENT of Maintenance Fee, Electricity &amp; Water consumption which is Routine, we strongly advice you to settle by NON CASH payment.</a:t>
            </a:r>
          </a:p>
          <a:p>
            <a:pPr>
              <a:defRPr/>
            </a:pPr>
            <a:endParaRPr lang="en-US" sz="400" b="1" dirty="0" smtClean="0">
              <a:solidFill>
                <a:srgbClr val="FFFF00"/>
              </a:solidFill>
              <a:latin typeface="Times New Roman" pitchFamily="18" charset="0"/>
              <a:cs typeface="Times New Roman" pitchFamily="18" charset="0"/>
            </a:endParaRPr>
          </a:p>
          <a:p>
            <a:pPr>
              <a:defRPr/>
            </a:pPr>
            <a:r>
              <a:rPr lang="en-US" sz="2000" b="1" dirty="0" smtClean="0">
                <a:latin typeface="Times New Roman" pitchFamily="18" charset="0"/>
                <a:cs typeface="Times New Roman" pitchFamily="18" charset="0"/>
              </a:rPr>
              <a:t>The Instruction and advice of Car Parking Rules and Common Property Rules has been placed in most of  INFORMATION Boards. We need your support in order to obey them.</a:t>
            </a:r>
          </a:p>
          <a:p>
            <a:pPr>
              <a:defRPr/>
            </a:pPr>
            <a:endParaRPr lang="en-US" sz="400" b="1" dirty="0" smtClean="0">
              <a:latin typeface="Times New Roman" pitchFamily="18" charset="0"/>
              <a:cs typeface="Times New Roman" pitchFamily="18" charset="0"/>
            </a:endParaRPr>
          </a:p>
          <a:p>
            <a:pPr>
              <a:defRPr/>
            </a:pPr>
            <a:r>
              <a:rPr lang="en-US" sz="2000" b="1" dirty="0" smtClean="0">
                <a:latin typeface="Times New Roman" pitchFamily="18" charset="0"/>
                <a:cs typeface="Times New Roman" pitchFamily="18" charset="0"/>
              </a:rPr>
              <a:t>Please feel free to contact Me directly or Assistant Manager or Tenant Relations if any ideas, complaint, inquiry, things unclear, uncertainty regarding our Serviced.</a:t>
            </a:r>
          </a:p>
          <a:p>
            <a:pPr>
              <a:defRPr/>
            </a:pPr>
            <a:endParaRPr lang="en-US" sz="1600" b="1" dirty="0" smtClean="0">
              <a:solidFill>
                <a:srgbClr val="FFFF00"/>
              </a:solidFill>
              <a:latin typeface="Times New Roman" pitchFamily="18" charset="0"/>
              <a:cs typeface="Times New Roman" pitchFamily="18" charset="0"/>
            </a:endParaRPr>
          </a:p>
          <a:p>
            <a:pPr>
              <a:defRPr/>
            </a:pPr>
            <a:r>
              <a:rPr lang="en-US" sz="1600" b="1" dirty="0" smtClean="0">
                <a:solidFill>
                  <a:srgbClr val="FFFF00"/>
                </a:solidFill>
                <a:latin typeface="Times New Roman" pitchFamily="18" charset="0"/>
                <a:cs typeface="Times New Roman" pitchFamily="18" charset="0"/>
              </a:rPr>
              <a:t>Regards,</a:t>
            </a:r>
          </a:p>
          <a:p>
            <a:pPr>
              <a:defRPr/>
            </a:pPr>
            <a:r>
              <a:rPr lang="en-US" sz="1600" b="1" dirty="0" smtClean="0">
                <a:solidFill>
                  <a:srgbClr val="FFFF00"/>
                </a:solidFill>
                <a:latin typeface="Times New Roman" pitchFamily="18" charset="0"/>
                <a:cs typeface="Times New Roman" pitchFamily="18" charset="0"/>
              </a:rPr>
              <a:t>Teddy Sinaga</a:t>
            </a:r>
          </a:p>
        </p:txBody>
      </p:sp>
    </p:spTree>
  </p:cSld>
  <p:clrMapOvr>
    <a:masterClrMapping/>
  </p:clrMapOvr>
  <p:transition spd="slow" advClick="0" advTm="2000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00"/>
            </a:gs>
            <a:gs pos="20000">
              <a:srgbClr val="000040"/>
            </a:gs>
            <a:gs pos="50000">
              <a:srgbClr val="400040"/>
            </a:gs>
            <a:gs pos="75000">
              <a:srgbClr val="8F0040"/>
            </a:gs>
            <a:gs pos="89999">
              <a:srgbClr val="F27300"/>
            </a:gs>
            <a:gs pos="100000">
              <a:srgbClr val="FFBF00"/>
            </a:gs>
          </a:gsLst>
          <a:lin ang="5400000"/>
        </a:gradFill>
        <a:effectLst/>
      </p:bgPr>
    </p:bg>
    <p:spTree>
      <p:nvGrpSpPr>
        <p:cNvPr id="1" name=""/>
        <p:cNvGrpSpPr/>
        <p:nvPr/>
      </p:nvGrpSpPr>
      <p:grpSpPr>
        <a:xfrm>
          <a:off x="0" y="0"/>
          <a:ext cx="0" cy="0"/>
          <a:chOff x="0" y="0"/>
          <a:chExt cx="0" cy="0"/>
        </a:xfrm>
      </p:grpSpPr>
      <p:grpSp>
        <p:nvGrpSpPr>
          <p:cNvPr id="2" name="Group 6"/>
          <p:cNvGrpSpPr>
            <a:grpSpLocks/>
          </p:cNvGrpSpPr>
          <p:nvPr/>
        </p:nvGrpSpPr>
        <p:grpSpPr bwMode="auto">
          <a:xfrm>
            <a:off x="838200" y="5395913"/>
            <a:ext cx="7696200" cy="1233487"/>
            <a:chOff x="914400" y="4822208"/>
            <a:chExt cx="7696200" cy="1232848"/>
          </a:xfrm>
        </p:grpSpPr>
        <p:sp>
          <p:nvSpPr>
            <p:cNvPr id="8" name="Round Diagonal Corner Rectangle 7"/>
            <p:cNvSpPr/>
            <p:nvPr/>
          </p:nvSpPr>
          <p:spPr>
            <a:xfrm>
              <a:off x="914400" y="5342638"/>
              <a:ext cx="7253288" cy="712418"/>
            </a:xfrm>
            <a:prstGeom prst="round2DiagRect">
              <a:avLst>
                <a:gd name="adj1" fmla="val 50000"/>
                <a:gd name="adj2" fmla="val 0"/>
              </a:avLst>
            </a:prstGeom>
            <a:solidFill>
              <a:srgbClr val="003300"/>
            </a:solidFill>
            <a:ln w="127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en-US" b="1" dirty="0">
                  <a:ln w="10541" cmpd="sng">
                    <a:noFill/>
                    <a:prstDash val="solid"/>
                  </a:ln>
                  <a:solidFill>
                    <a:schemeClr val="tx1"/>
                  </a:solidFill>
                </a:rPr>
                <a:t>.……………  </a:t>
              </a:r>
              <a:endParaRPr lang="en-US" dirty="0">
                <a:ln w="10541" cmpd="sng">
                  <a:noFill/>
                  <a:prstDash val="solid"/>
                </a:ln>
                <a:solidFill>
                  <a:schemeClr val="tx1"/>
                </a:solidFill>
              </a:endParaRPr>
            </a:p>
          </p:txBody>
        </p:sp>
        <p:sp>
          <p:nvSpPr>
            <p:cNvPr id="9" name="Round Diagonal Corner Rectangle 8"/>
            <p:cNvSpPr/>
            <p:nvPr/>
          </p:nvSpPr>
          <p:spPr>
            <a:xfrm>
              <a:off x="990600" y="5244264"/>
              <a:ext cx="7510463" cy="761605"/>
            </a:xfrm>
            <a:prstGeom prst="round2DiagRect">
              <a:avLst>
                <a:gd name="adj1" fmla="val 50000"/>
                <a:gd name="adj2" fmla="val 0"/>
              </a:avLst>
            </a:prstGeom>
            <a:gradFill flip="none" rotWithShape="1">
              <a:gsLst>
                <a:gs pos="43000">
                  <a:srgbClr val="DDEBCF"/>
                </a:gs>
                <a:gs pos="50000">
                  <a:srgbClr val="9CB86E"/>
                </a:gs>
                <a:gs pos="100000">
                  <a:srgbClr val="156B13"/>
                </a:gs>
              </a:gsLst>
              <a:lin ang="10800000" scaled="1"/>
              <a:tileRect/>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en-US" sz="2400" b="1" dirty="0">
                  <a:ln w="10541" cmpd="sng">
                    <a:noFill/>
                    <a:prstDash val="solid"/>
                  </a:ln>
                  <a:solidFill>
                    <a:srgbClr val="006600"/>
                  </a:solidFill>
                </a:rPr>
                <a:t>For Family for Life</a:t>
              </a:r>
              <a:r>
                <a:rPr lang="en-US" b="1" dirty="0">
                  <a:ln w="10541" cmpd="sng">
                    <a:noFill/>
                    <a:prstDash val="solid"/>
                  </a:ln>
                  <a:solidFill>
                    <a:srgbClr val="006600"/>
                  </a:solidFill>
                </a:rPr>
                <a:t> </a:t>
              </a:r>
              <a:r>
                <a:rPr lang="en-US" b="1" dirty="0">
                  <a:ln w="10541" cmpd="sng">
                    <a:noFill/>
                    <a:prstDash val="solid"/>
                  </a:ln>
                  <a:solidFill>
                    <a:schemeClr val="accent3">
                      <a:lumMod val="20000"/>
                      <a:lumOff val="80000"/>
                    </a:schemeClr>
                  </a:solidFill>
                </a:rPr>
                <a:t>..……</a:t>
              </a:r>
              <a:r>
                <a:rPr lang="en-US" b="1" dirty="0">
                  <a:ln w="10541" cmpd="sng">
                    <a:noFill/>
                    <a:prstDash val="solid"/>
                  </a:ln>
                  <a:solidFill>
                    <a:schemeClr val="tx1"/>
                  </a:solidFill>
                </a:rPr>
                <a:t>………  </a:t>
              </a:r>
              <a:endParaRPr lang="en-US" dirty="0">
                <a:ln w="10541" cmpd="sng">
                  <a:noFill/>
                  <a:prstDash val="solid"/>
                </a:ln>
                <a:solidFill>
                  <a:schemeClr val="tx1"/>
                </a:solidFill>
              </a:endParaRPr>
            </a:p>
          </p:txBody>
        </p:sp>
        <p:sp>
          <p:nvSpPr>
            <p:cNvPr id="10" name="Oval 9"/>
            <p:cNvSpPr/>
            <p:nvPr/>
          </p:nvSpPr>
          <p:spPr>
            <a:xfrm>
              <a:off x="7315200" y="4822208"/>
              <a:ext cx="1295400" cy="1218568"/>
            </a:xfrm>
            <a:prstGeom prst="ellipse">
              <a:avLst/>
            </a:prstGeom>
            <a:solidFill>
              <a:schemeClr val="tx1"/>
            </a:solidFill>
            <a:ln w="127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grpSp>
      <p:sp>
        <p:nvSpPr>
          <p:cNvPr id="35841" name="Rectangle 1"/>
          <p:cNvSpPr>
            <a:spLocks noChangeArrowheads="1"/>
          </p:cNvSpPr>
          <p:nvPr/>
        </p:nvSpPr>
        <p:spPr bwMode="auto">
          <a:xfrm>
            <a:off x="623668" y="-145940"/>
            <a:ext cx="7848600" cy="2154436"/>
          </a:xfrm>
          <a:prstGeom prst="rect">
            <a:avLst/>
          </a:prstGeom>
          <a:noFill/>
          <a:ln w="9525">
            <a:noFill/>
            <a:miter lim="800000"/>
            <a:headEnd/>
            <a:tailEnd/>
          </a:ln>
          <a:effectLst/>
        </p:spPr>
        <p:txBody>
          <a:bodyPr anchor="ctr">
            <a:spAutoFit/>
            <a:scene3d>
              <a:camera prst="orthographicFront"/>
              <a:lightRig rig="threePt" dir="t"/>
            </a:scene3d>
            <a:sp3d extrusionH="57150">
              <a:bevelT w="38100" h="38100" prst="angle"/>
            </a:sp3d>
          </a:bodyPr>
          <a:lstStyle/>
          <a:p>
            <a:pPr algn="r" eaLnBrk="0" hangingPunct="0">
              <a:defRPr/>
            </a:pPr>
            <a:r>
              <a:rPr lang="en-US" sz="2000" b="1" dirty="0" smtClean="0">
                <a:latin typeface="Footlight MT Light" pitchFamily="18" charset="0"/>
                <a:ea typeface="Calibri" pitchFamily="34" charset="0"/>
                <a:cs typeface="Times New Roman" pitchFamily="18" charset="0"/>
              </a:rPr>
              <a:t>(April 2012) </a:t>
            </a:r>
            <a:r>
              <a:rPr lang="en-US" sz="8000" b="1" dirty="0">
                <a:solidFill>
                  <a:srgbClr val="FFFF00"/>
                </a:solidFill>
                <a:latin typeface="Footlight MT Light" pitchFamily="18" charset="0"/>
                <a:ea typeface="Calibri" pitchFamily="34" charset="0"/>
                <a:cs typeface="Times New Roman" pitchFamily="18" charset="0"/>
              </a:rPr>
              <a:t>IN</a:t>
            </a:r>
            <a:r>
              <a:rPr lang="en-US" sz="5400" b="1" dirty="0">
                <a:solidFill>
                  <a:srgbClr val="FFFF00"/>
                </a:solidFill>
                <a:latin typeface="Footlight MT Light" pitchFamily="18" charset="0"/>
                <a:ea typeface="Calibri" pitchFamily="34" charset="0"/>
                <a:cs typeface="Times New Roman" pitchFamily="18" charset="0"/>
              </a:rPr>
              <a:t>SIDE</a:t>
            </a:r>
            <a:r>
              <a:rPr lang="en-US" sz="2600" b="1" dirty="0">
                <a:solidFill>
                  <a:srgbClr val="FFFF00"/>
                </a:solidFill>
                <a:latin typeface="Footlight MT Light" pitchFamily="18" charset="0"/>
                <a:ea typeface="Calibri" pitchFamily="34" charset="0"/>
                <a:cs typeface="Times New Roman" pitchFamily="18" charset="0"/>
              </a:rPr>
              <a:t> </a:t>
            </a:r>
          </a:p>
          <a:p>
            <a:pPr algn="r" eaLnBrk="0" hangingPunct="0">
              <a:defRPr/>
            </a:pPr>
            <a:r>
              <a:rPr lang="en-US" sz="2800" b="1" dirty="0">
                <a:solidFill>
                  <a:srgbClr val="FFFF00"/>
                </a:solidFill>
                <a:latin typeface="Footlight MT Light" pitchFamily="18" charset="0"/>
                <a:ea typeface="Calibri" pitchFamily="34" charset="0"/>
                <a:cs typeface="Times New Roman" pitchFamily="18" charset="0"/>
              </a:rPr>
              <a:t>The Cambridge Condominium</a:t>
            </a:r>
          </a:p>
          <a:p>
            <a:pPr algn="r" eaLnBrk="0" hangingPunct="0">
              <a:defRPr/>
            </a:pPr>
            <a:r>
              <a:rPr lang="en-US" sz="2600" b="1" dirty="0">
                <a:solidFill>
                  <a:srgbClr val="FFFF00"/>
                </a:solidFill>
                <a:latin typeface="Footlight MT Light" pitchFamily="18" charset="0"/>
                <a:ea typeface="Calibri" pitchFamily="34" charset="0"/>
                <a:cs typeface="Times New Roman" pitchFamily="18" charset="0"/>
              </a:rPr>
              <a:t> </a:t>
            </a:r>
            <a:endParaRPr lang="id-ID" dirty="0">
              <a:solidFill>
                <a:srgbClr val="FFFF00"/>
              </a:solidFill>
              <a:latin typeface="Arial" pitchFamily="34" charset="0"/>
            </a:endParaRPr>
          </a:p>
        </p:txBody>
      </p:sp>
      <p:cxnSp>
        <p:nvCxnSpPr>
          <p:cNvPr id="12" name="Straight Connector 11"/>
          <p:cNvCxnSpPr/>
          <p:nvPr/>
        </p:nvCxnSpPr>
        <p:spPr>
          <a:xfrm rot="10800000">
            <a:off x="609600" y="1143000"/>
            <a:ext cx="7772400" cy="0"/>
          </a:xfrm>
          <a:prstGeom prst="line">
            <a:avLst/>
          </a:prstGeom>
        </p:spPr>
        <p:style>
          <a:lnRef idx="2">
            <a:schemeClr val="accent1"/>
          </a:lnRef>
          <a:fillRef idx="0">
            <a:schemeClr val="accent1"/>
          </a:fillRef>
          <a:effectRef idx="1">
            <a:schemeClr val="accent1"/>
          </a:effectRef>
          <a:fontRef idx="minor">
            <a:schemeClr val="tx1"/>
          </a:fontRef>
        </p:style>
      </p:cxnSp>
      <p:pic>
        <p:nvPicPr>
          <p:cNvPr id="31749" name="Picture 2" descr="H:\GMTS\Logo Cambridge\CAMBRIDGE-4.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7405688" y="5516563"/>
            <a:ext cx="990600" cy="906462"/>
          </a:xfrm>
          <a:prstGeom prst="rect">
            <a:avLst/>
          </a:prstGeom>
          <a:noFill/>
          <a:ln w="9525">
            <a:noFill/>
            <a:miter lim="800000"/>
            <a:headEnd/>
            <a:tailEnd/>
          </a:ln>
        </p:spPr>
      </p:pic>
      <p:sp>
        <p:nvSpPr>
          <p:cNvPr id="31750" name="TextBox 13"/>
          <p:cNvSpPr txBox="1">
            <a:spLocks noChangeArrowheads="1"/>
          </p:cNvSpPr>
          <p:nvPr/>
        </p:nvSpPr>
        <p:spPr bwMode="auto">
          <a:xfrm>
            <a:off x="421944" y="990600"/>
            <a:ext cx="8305800" cy="4493538"/>
          </a:xfrm>
          <a:prstGeom prst="rect">
            <a:avLst/>
          </a:prstGeom>
          <a:noFill/>
          <a:ln w="9525">
            <a:noFill/>
            <a:miter lim="800000"/>
            <a:headEnd/>
            <a:tailEnd/>
          </a:ln>
        </p:spPr>
        <p:txBody>
          <a:bodyPr wrap="square">
            <a:spAutoFit/>
          </a:bodyPr>
          <a:lstStyle/>
          <a:p>
            <a:pPr>
              <a:defRPr/>
            </a:pPr>
            <a:endParaRPr lang="en-US" sz="2400" u="sng" dirty="0" smtClean="0">
              <a:latin typeface="Brush Script Std" pitchFamily="50" charset="0"/>
            </a:endParaRPr>
          </a:p>
          <a:p>
            <a:pPr>
              <a:defRPr/>
            </a:pPr>
            <a:endParaRPr lang="en-US" dirty="0" smtClean="0"/>
          </a:p>
          <a:p>
            <a:pPr>
              <a:defRPr/>
            </a:pPr>
            <a:r>
              <a:rPr lang="en-US" sz="2000" b="1" u="sng" dirty="0" smtClean="0"/>
              <a:t>Info INSIDE </a:t>
            </a:r>
            <a:r>
              <a:rPr lang="en-US" sz="2000" b="1" u="sng" dirty="0" err="1" smtClean="0"/>
              <a:t>bulan</a:t>
            </a:r>
            <a:r>
              <a:rPr lang="en-US" sz="2000" b="1" u="sng" dirty="0" smtClean="0"/>
              <a:t> </a:t>
            </a:r>
            <a:r>
              <a:rPr lang="en-US" sz="2000" b="1" u="sng" dirty="0" err="1" smtClean="0"/>
              <a:t>sebelumnya</a:t>
            </a:r>
            <a:endParaRPr lang="en-US" sz="2000" b="1" u="sng" dirty="0" smtClean="0"/>
          </a:p>
          <a:p>
            <a:pPr>
              <a:defRPr/>
            </a:pPr>
            <a:r>
              <a:rPr lang="en-US" sz="2000" b="1" u="sng" dirty="0" smtClean="0"/>
              <a:t>News of INSIDE for the past Months</a:t>
            </a:r>
          </a:p>
          <a:p>
            <a:pPr>
              <a:defRPr/>
            </a:pPr>
            <a:endParaRPr lang="en-US" sz="1000" dirty="0" smtClean="0"/>
          </a:p>
          <a:p>
            <a:pPr>
              <a:defRPr/>
            </a:pPr>
            <a:r>
              <a:rPr lang="en-US" sz="2000" dirty="0" err="1" smtClean="0"/>
              <a:t>Untuk</a:t>
            </a:r>
            <a:r>
              <a:rPr lang="en-US" sz="2000" dirty="0" smtClean="0"/>
              <a:t> info INSIDE yang </a:t>
            </a:r>
            <a:r>
              <a:rPr lang="en-US" sz="2000" dirty="0" err="1" smtClean="0"/>
              <a:t>di</a:t>
            </a:r>
            <a:r>
              <a:rPr lang="en-US" sz="2000" dirty="0" smtClean="0"/>
              <a:t> </a:t>
            </a:r>
            <a:r>
              <a:rPr lang="en-US" sz="2000" dirty="0" err="1" smtClean="0"/>
              <a:t>tampilkan</a:t>
            </a:r>
            <a:r>
              <a:rPr lang="en-US" sz="2000" dirty="0" smtClean="0"/>
              <a:t> </a:t>
            </a:r>
            <a:r>
              <a:rPr lang="en-US" sz="2000" dirty="0" err="1" smtClean="0"/>
              <a:t>di</a:t>
            </a:r>
            <a:r>
              <a:rPr lang="en-US" sz="2000" dirty="0" smtClean="0"/>
              <a:t> Resident Info TV Channel </a:t>
            </a:r>
            <a:r>
              <a:rPr lang="en-US" sz="2000" dirty="0" err="1" smtClean="0"/>
              <a:t>pada</a:t>
            </a:r>
            <a:r>
              <a:rPr lang="en-US" sz="2000" dirty="0" smtClean="0"/>
              <a:t> </a:t>
            </a:r>
            <a:r>
              <a:rPr lang="en-US" sz="2000" dirty="0" err="1" smtClean="0"/>
              <a:t>bulan-bulan</a:t>
            </a:r>
            <a:r>
              <a:rPr lang="en-US" sz="2000" dirty="0" smtClean="0"/>
              <a:t> </a:t>
            </a:r>
            <a:r>
              <a:rPr lang="en-US" sz="2000" dirty="0" err="1" smtClean="0"/>
              <a:t>sebelumnya</a:t>
            </a:r>
            <a:r>
              <a:rPr lang="en-US" sz="2000" dirty="0" smtClean="0"/>
              <a:t>, </a:t>
            </a:r>
            <a:r>
              <a:rPr lang="en-US" sz="2000" dirty="0" err="1" smtClean="0"/>
              <a:t>dapat</a:t>
            </a:r>
            <a:r>
              <a:rPr lang="en-US" sz="2000" dirty="0" smtClean="0"/>
              <a:t> </a:t>
            </a:r>
            <a:r>
              <a:rPr lang="en-US" sz="2000" dirty="0" err="1" smtClean="0"/>
              <a:t>dilihat</a:t>
            </a:r>
            <a:r>
              <a:rPr lang="en-US" sz="2000" dirty="0" smtClean="0"/>
              <a:t> </a:t>
            </a:r>
            <a:r>
              <a:rPr lang="en-US" sz="2000" dirty="0" err="1" smtClean="0"/>
              <a:t>kembali</a:t>
            </a:r>
            <a:r>
              <a:rPr lang="en-US" sz="2000" dirty="0" smtClean="0"/>
              <a:t> </a:t>
            </a:r>
            <a:r>
              <a:rPr lang="en-US" sz="2000" dirty="0" err="1" smtClean="0"/>
              <a:t>di</a:t>
            </a:r>
            <a:r>
              <a:rPr lang="en-US" sz="2000" dirty="0" smtClean="0"/>
              <a:t> </a:t>
            </a:r>
            <a:r>
              <a:rPr lang="en-US" sz="2000" u="sng" dirty="0" smtClean="0">
                <a:solidFill>
                  <a:schemeClr val="accent5">
                    <a:lumMod val="60000"/>
                    <a:lumOff val="40000"/>
                  </a:schemeClr>
                </a:solidFill>
              </a:rPr>
              <a:t>www.cambridge.co.id</a:t>
            </a:r>
          </a:p>
          <a:p>
            <a:pPr>
              <a:defRPr/>
            </a:pPr>
            <a:r>
              <a:rPr lang="en-US" sz="2000" dirty="0" err="1" smtClean="0">
                <a:solidFill>
                  <a:srgbClr val="FFFF00"/>
                </a:solidFill>
              </a:rPr>
              <a:t>Terutama</a:t>
            </a:r>
            <a:r>
              <a:rPr lang="en-US" sz="2000" dirty="0" smtClean="0">
                <a:solidFill>
                  <a:srgbClr val="FFFF00"/>
                </a:solidFill>
              </a:rPr>
              <a:t> </a:t>
            </a:r>
            <a:r>
              <a:rPr lang="en-US" sz="2000" dirty="0" err="1" smtClean="0">
                <a:solidFill>
                  <a:srgbClr val="FFFF00"/>
                </a:solidFill>
              </a:rPr>
              <a:t>bagi</a:t>
            </a:r>
            <a:r>
              <a:rPr lang="en-US" sz="2000" dirty="0" smtClean="0">
                <a:solidFill>
                  <a:srgbClr val="FFFF00"/>
                </a:solidFill>
              </a:rPr>
              <a:t> Resident </a:t>
            </a:r>
            <a:r>
              <a:rPr lang="en-US" sz="2000" dirty="0" err="1" smtClean="0">
                <a:solidFill>
                  <a:srgbClr val="FFFF00"/>
                </a:solidFill>
              </a:rPr>
              <a:t>baru</a:t>
            </a:r>
            <a:r>
              <a:rPr lang="en-US" sz="2000" dirty="0" smtClean="0">
                <a:solidFill>
                  <a:srgbClr val="FFFF00"/>
                </a:solidFill>
              </a:rPr>
              <a:t>, </a:t>
            </a:r>
            <a:r>
              <a:rPr lang="en-US" sz="2000" dirty="0" err="1" smtClean="0">
                <a:solidFill>
                  <a:srgbClr val="FFFF00"/>
                </a:solidFill>
              </a:rPr>
              <a:t>diwajibkan</a:t>
            </a:r>
            <a:r>
              <a:rPr lang="en-US" sz="2000" dirty="0" smtClean="0">
                <a:solidFill>
                  <a:srgbClr val="FFFF00"/>
                </a:solidFill>
              </a:rPr>
              <a:t> </a:t>
            </a:r>
            <a:r>
              <a:rPr lang="en-US" sz="2000" dirty="0" err="1" smtClean="0">
                <a:solidFill>
                  <a:srgbClr val="FFFF00"/>
                </a:solidFill>
              </a:rPr>
              <a:t>untuk</a:t>
            </a:r>
            <a:r>
              <a:rPr lang="en-US" sz="2000" dirty="0" smtClean="0">
                <a:solidFill>
                  <a:srgbClr val="FFFF00"/>
                </a:solidFill>
              </a:rPr>
              <a:t> </a:t>
            </a:r>
            <a:r>
              <a:rPr lang="en-US" sz="2000" dirty="0" err="1" smtClean="0">
                <a:solidFill>
                  <a:srgbClr val="FFFF00"/>
                </a:solidFill>
              </a:rPr>
              <a:t>membaca</a:t>
            </a:r>
            <a:r>
              <a:rPr lang="en-US" sz="2000" dirty="0" smtClean="0">
                <a:solidFill>
                  <a:srgbClr val="FFFF00"/>
                </a:solidFill>
              </a:rPr>
              <a:t> </a:t>
            </a:r>
            <a:r>
              <a:rPr lang="en-US" sz="2000" dirty="0" err="1" smtClean="0">
                <a:solidFill>
                  <a:srgbClr val="FFFF00"/>
                </a:solidFill>
              </a:rPr>
              <a:t>dan</a:t>
            </a:r>
            <a:r>
              <a:rPr lang="en-US" sz="2000" dirty="0" smtClean="0">
                <a:solidFill>
                  <a:srgbClr val="FFFF00"/>
                </a:solidFill>
              </a:rPr>
              <a:t> </a:t>
            </a:r>
            <a:r>
              <a:rPr lang="en-US" sz="2000" dirty="0" err="1" smtClean="0">
                <a:solidFill>
                  <a:srgbClr val="FFFF00"/>
                </a:solidFill>
              </a:rPr>
              <a:t>memahaminya</a:t>
            </a:r>
            <a:r>
              <a:rPr lang="en-US" sz="2000" dirty="0" smtClean="0">
                <a:solidFill>
                  <a:srgbClr val="FFFF00"/>
                </a:solidFill>
              </a:rPr>
              <a:t> </a:t>
            </a:r>
            <a:r>
              <a:rPr lang="en-US" sz="2000" dirty="0" err="1" smtClean="0">
                <a:solidFill>
                  <a:srgbClr val="FFFF00"/>
                </a:solidFill>
              </a:rPr>
              <a:t>serta</a:t>
            </a:r>
            <a:r>
              <a:rPr lang="en-US" sz="2000" dirty="0" smtClean="0">
                <a:solidFill>
                  <a:srgbClr val="FFFF00"/>
                </a:solidFill>
              </a:rPr>
              <a:t> </a:t>
            </a:r>
            <a:r>
              <a:rPr lang="en-US" sz="2000" dirty="0" err="1" smtClean="0">
                <a:solidFill>
                  <a:srgbClr val="FFFF00"/>
                </a:solidFill>
              </a:rPr>
              <a:t>mensosialisasikan</a:t>
            </a:r>
            <a:r>
              <a:rPr lang="en-US" sz="2000" dirty="0" smtClean="0">
                <a:solidFill>
                  <a:srgbClr val="FFFF00"/>
                </a:solidFill>
              </a:rPr>
              <a:t> </a:t>
            </a:r>
            <a:r>
              <a:rPr lang="en-US" sz="2000" dirty="0" err="1" smtClean="0">
                <a:solidFill>
                  <a:srgbClr val="FFFF00"/>
                </a:solidFill>
              </a:rPr>
              <a:t>kepada</a:t>
            </a:r>
            <a:r>
              <a:rPr lang="en-US" sz="2000" dirty="0" smtClean="0">
                <a:solidFill>
                  <a:srgbClr val="FFFF00"/>
                </a:solidFill>
              </a:rPr>
              <a:t> </a:t>
            </a:r>
            <a:r>
              <a:rPr lang="en-US" sz="2000" dirty="0" err="1" smtClean="0">
                <a:solidFill>
                  <a:srgbClr val="FFFF00"/>
                </a:solidFill>
              </a:rPr>
              <a:t>seluruh</a:t>
            </a:r>
            <a:r>
              <a:rPr lang="en-US" sz="2000" dirty="0" smtClean="0">
                <a:solidFill>
                  <a:srgbClr val="FFFF00"/>
                </a:solidFill>
              </a:rPr>
              <a:t> </a:t>
            </a:r>
            <a:r>
              <a:rPr lang="en-US" sz="2000" dirty="0" err="1" smtClean="0">
                <a:solidFill>
                  <a:srgbClr val="FFFF00"/>
                </a:solidFill>
              </a:rPr>
              <a:t>keluarga</a:t>
            </a:r>
            <a:r>
              <a:rPr lang="en-US" sz="2000" dirty="0" smtClean="0">
                <a:solidFill>
                  <a:srgbClr val="FFFF00"/>
                </a:solidFill>
              </a:rPr>
              <a:t> </a:t>
            </a:r>
            <a:r>
              <a:rPr lang="en-US" sz="2000" dirty="0" err="1" smtClean="0">
                <a:solidFill>
                  <a:srgbClr val="FFFF00"/>
                </a:solidFill>
              </a:rPr>
              <a:t>dan</a:t>
            </a:r>
            <a:r>
              <a:rPr lang="en-US" sz="2000" dirty="0" smtClean="0">
                <a:solidFill>
                  <a:srgbClr val="FFFF00"/>
                </a:solidFill>
              </a:rPr>
              <a:t> </a:t>
            </a:r>
            <a:r>
              <a:rPr lang="en-US" sz="2000" dirty="0" err="1" smtClean="0">
                <a:solidFill>
                  <a:srgbClr val="FFFF00"/>
                </a:solidFill>
              </a:rPr>
              <a:t>pekerja-pekerjanya</a:t>
            </a:r>
            <a:r>
              <a:rPr lang="en-US" sz="2000" dirty="0" smtClean="0">
                <a:solidFill>
                  <a:srgbClr val="FFFF00"/>
                </a:solidFill>
              </a:rPr>
              <a:t>.  </a:t>
            </a:r>
          </a:p>
          <a:p>
            <a:pPr>
              <a:defRPr/>
            </a:pPr>
            <a:endParaRPr lang="en-US" sz="2000" dirty="0" smtClean="0">
              <a:solidFill>
                <a:srgbClr val="FFFF00"/>
              </a:solidFill>
            </a:endParaRPr>
          </a:p>
          <a:p>
            <a:pPr>
              <a:defRPr/>
            </a:pPr>
            <a:endParaRPr lang="en-US" sz="2000" dirty="0" smtClean="0">
              <a:solidFill>
                <a:srgbClr val="FFFF00"/>
              </a:solidFill>
            </a:endParaRPr>
          </a:p>
          <a:p>
            <a:pPr>
              <a:defRPr/>
            </a:pPr>
            <a:endParaRPr lang="en-US" sz="2400" dirty="0" smtClean="0"/>
          </a:p>
          <a:p>
            <a:pPr>
              <a:defRPr/>
            </a:pPr>
            <a:endParaRPr lang="en-US" sz="800" dirty="0" smtClean="0"/>
          </a:p>
          <a:p>
            <a:pPr>
              <a:defRPr/>
            </a:pPr>
            <a:endParaRPr lang="en-US" sz="400" b="1" dirty="0" smtClean="0"/>
          </a:p>
          <a:p>
            <a:pPr>
              <a:defRPr/>
            </a:pPr>
            <a:endParaRPr lang="en-US" dirty="0" smtClean="0"/>
          </a:p>
        </p:txBody>
      </p:sp>
      <p:sp>
        <p:nvSpPr>
          <p:cNvPr id="11" name="Rectangle 10"/>
          <p:cNvSpPr/>
          <p:nvPr/>
        </p:nvSpPr>
        <p:spPr>
          <a:xfrm>
            <a:off x="402608" y="4042840"/>
            <a:ext cx="8305800" cy="1631216"/>
          </a:xfrm>
          <a:prstGeom prst="rect">
            <a:avLst/>
          </a:prstGeom>
        </p:spPr>
        <p:txBody>
          <a:bodyPr wrap="square">
            <a:spAutoFit/>
          </a:bodyPr>
          <a:lstStyle/>
          <a:p>
            <a:pPr>
              <a:defRPr/>
            </a:pPr>
            <a:r>
              <a:rPr lang="en-US" sz="2000" dirty="0" smtClean="0"/>
              <a:t>Please visit our website : </a:t>
            </a:r>
            <a:r>
              <a:rPr lang="en-US" sz="2000" u="sng" dirty="0" smtClean="0">
                <a:solidFill>
                  <a:schemeClr val="accent5">
                    <a:lumMod val="60000"/>
                    <a:lumOff val="40000"/>
                  </a:schemeClr>
                </a:solidFill>
              </a:rPr>
              <a:t>www.cambridge.co.id</a:t>
            </a:r>
            <a:endParaRPr lang="en-US" sz="2000" dirty="0" smtClean="0"/>
          </a:p>
          <a:p>
            <a:pPr>
              <a:defRPr/>
            </a:pPr>
            <a:r>
              <a:rPr lang="en-US" sz="2000" dirty="0" smtClean="0"/>
              <a:t>To see all the news of INSIDE for the past months.</a:t>
            </a:r>
            <a:endParaRPr lang="en-US" sz="2000" dirty="0" smtClean="0">
              <a:solidFill>
                <a:srgbClr val="FFFF00"/>
              </a:solidFill>
            </a:endParaRPr>
          </a:p>
          <a:p>
            <a:pPr>
              <a:defRPr/>
            </a:pPr>
            <a:r>
              <a:rPr lang="en-US" sz="2000" dirty="0" smtClean="0">
                <a:solidFill>
                  <a:srgbClr val="FFFF00"/>
                </a:solidFill>
              </a:rPr>
              <a:t>Especially for the New Resident, you are require to read and to update the previous news which are very Important for you, your family member and your Worker to know.</a:t>
            </a:r>
            <a:endParaRPr lang="id-ID" sz="2000" dirty="0"/>
          </a:p>
        </p:txBody>
      </p:sp>
    </p:spTree>
  </p:cSld>
  <p:clrMapOvr>
    <a:masterClrMapping/>
  </p:clrMapOvr>
  <p:transition spd="slow" advClick="0" advTm="20000">
    <p:randomBar dir="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2844" y="1142984"/>
            <a:ext cx="8772360" cy="5500702"/>
          </a:xfrm>
        </p:spPr>
        <p:txBody>
          <a:bodyPr>
            <a:normAutofit fontScale="92500"/>
          </a:bodyPr>
          <a:lstStyle/>
          <a:p>
            <a:pPr algn="ctr"/>
            <a:r>
              <a:rPr lang="en-US" sz="1900" dirty="0" smtClean="0">
                <a:solidFill>
                  <a:schemeClr val="tx2">
                    <a:lumMod val="90000"/>
                    <a:lumOff val="10000"/>
                  </a:schemeClr>
                </a:solidFill>
                <a:latin typeface="Berlin Sans FB" pitchFamily="34" charset="0"/>
              </a:rPr>
              <a:t>(20 </a:t>
            </a:r>
            <a:r>
              <a:rPr lang="en-US" sz="1900" dirty="0" err="1" smtClean="0">
                <a:solidFill>
                  <a:schemeClr val="tx2">
                    <a:lumMod val="90000"/>
                    <a:lumOff val="10000"/>
                  </a:schemeClr>
                </a:solidFill>
                <a:latin typeface="Berlin Sans FB" pitchFamily="34" charset="0"/>
              </a:rPr>
              <a:t>Maret</a:t>
            </a:r>
            <a:r>
              <a:rPr lang="en-US" sz="1900" dirty="0" smtClean="0">
                <a:solidFill>
                  <a:schemeClr val="tx2">
                    <a:lumMod val="90000"/>
                    <a:lumOff val="10000"/>
                  </a:schemeClr>
                </a:solidFill>
                <a:latin typeface="Berlin Sans FB" pitchFamily="34" charset="0"/>
              </a:rPr>
              <a:t> 2012)</a:t>
            </a:r>
            <a:r>
              <a:rPr lang="en-US" sz="2400" dirty="0" smtClean="0">
                <a:solidFill>
                  <a:schemeClr val="tx2">
                    <a:lumMod val="90000"/>
                    <a:lumOff val="10000"/>
                  </a:schemeClr>
                </a:solidFill>
                <a:latin typeface="Berlin Sans FB Demi" pitchFamily="34" charset="0"/>
              </a:rPr>
              <a:t> </a:t>
            </a:r>
          </a:p>
          <a:p>
            <a:pPr algn="ctr"/>
            <a:r>
              <a:rPr lang="en-US" sz="2400" dirty="0" err="1" smtClean="0">
                <a:latin typeface="Berlin Sans FB Demi" pitchFamily="34" charset="0"/>
              </a:rPr>
              <a:t>Karena</a:t>
            </a:r>
            <a:r>
              <a:rPr lang="en-US" sz="2400" dirty="0" smtClean="0">
                <a:latin typeface="Berlin Sans FB Demi" pitchFamily="34" charset="0"/>
              </a:rPr>
              <a:t> </a:t>
            </a:r>
            <a:r>
              <a:rPr lang="en-US" sz="2400" dirty="0" err="1" smtClean="0">
                <a:latin typeface="Berlin Sans FB Demi" pitchFamily="34" charset="0"/>
              </a:rPr>
              <a:t>telah</a:t>
            </a:r>
            <a:r>
              <a:rPr lang="en-US" sz="2400" dirty="0" smtClean="0">
                <a:latin typeface="Berlin Sans FB Demi" pitchFamily="34" charset="0"/>
              </a:rPr>
              <a:t> </a:t>
            </a:r>
            <a:r>
              <a:rPr lang="en-US" sz="2400" dirty="0" err="1" smtClean="0">
                <a:latin typeface="Berlin Sans FB Demi" pitchFamily="34" charset="0"/>
              </a:rPr>
              <a:t>terjadinya</a:t>
            </a:r>
            <a:r>
              <a:rPr lang="en-US" sz="2400" dirty="0" smtClean="0">
                <a:latin typeface="Berlin Sans FB Demi" pitchFamily="34" charset="0"/>
              </a:rPr>
              <a:t> </a:t>
            </a:r>
            <a:r>
              <a:rPr lang="en-US" sz="2400" dirty="0" err="1" smtClean="0">
                <a:latin typeface="Berlin Sans FB Demi" pitchFamily="34" charset="0"/>
              </a:rPr>
              <a:t>beberapa</a:t>
            </a:r>
            <a:r>
              <a:rPr lang="en-US" sz="2400" dirty="0" smtClean="0">
                <a:latin typeface="Berlin Sans FB Demi" pitchFamily="34" charset="0"/>
              </a:rPr>
              <a:t> </a:t>
            </a:r>
            <a:r>
              <a:rPr lang="en-US" sz="2400" dirty="0" err="1" smtClean="0">
                <a:latin typeface="Berlin Sans FB Demi" pitchFamily="34" charset="0"/>
              </a:rPr>
              <a:t>pelanggaran</a:t>
            </a:r>
            <a:r>
              <a:rPr lang="en-US" sz="2400" dirty="0" smtClean="0">
                <a:latin typeface="Berlin Sans FB Demi" pitchFamily="34" charset="0"/>
              </a:rPr>
              <a:t> yang </a:t>
            </a:r>
            <a:r>
              <a:rPr lang="en-US" sz="2400" dirty="0" err="1" smtClean="0">
                <a:latin typeface="Berlin Sans FB Demi" pitchFamily="34" charset="0"/>
              </a:rPr>
              <a:t>menimbulkan</a:t>
            </a:r>
            <a:r>
              <a:rPr lang="en-US" sz="2400" dirty="0" smtClean="0">
                <a:latin typeface="Berlin Sans FB Demi" pitchFamily="34" charset="0"/>
              </a:rPr>
              <a:t> </a:t>
            </a:r>
            <a:r>
              <a:rPr lang="en-US" sz="2400" dirty="0" err="1" smtClean="0">
                <a:latin typeface="Berlin Sans FB Demi" pitchFamily="34" charset="0"/>
              </a:rPr>
              <a:t>ketidaknyamanan</a:t>
            </a:r>
            <a:r>
              <a:rPr lang="en-US" sz="2400" dirty="0" smtClean="0">
                <a:latin typeface="Berlin Sans FB Demi" pitchFamily="34" charset="0"/>
              </a:rPr>
              <a:t> </a:t>
            </a:r>
            <a:r>
              <a:rPr lang="en-US" sz="2400" dirty="0" err="1" smtClean="0">
                <a:latin typeface="Berlin Sans FB Demi" pitchFamily="34" charset="0"/>
              </a:rPr>
              <a:t>bagi</a:t>
            </a:r>
            <a:r>
              <a:rPr lang="en-US" sz="2400" dirty="0" smtClean="0">
                <a:latin typeface="Berlin Sans FB Demi" pitchFamily="34" charset="0"/>
              </a:rPr>
              <a:t> Resident lain, </a:t>
            </a:r>
            <a:r>
              <a:rPr lang="en-US" sz="2400" dirty="0" err="1" smtClean="0">
                <a:latin typeface="Berlin Sans FB Demi" pitchFamily="34" charset="0"/>
              </a:rPr>
              <a:t>Maka</a:t>
            </a:r>
            <a:r>
              <a:rPr lang="en-US" sz="2400" dirty="0" smtClean="0">
                <a:latin typeface="Berlin Sans FB Demi" pitchFamily="34" charset="0"/>
              </a:rPr>
              <a:t> Management </a:t>
            </a:r>
            <a:r>
              <a:rPr lang="en-US" sz="2400" dirty="0" err="1" smtClean="0">
                <a:latin typeface="Berlin Sans FB Demi" pitchFamily="34" charset="0"/>
              </a:rPr>
              <a:t>Mengingatkan</a:t>
            </a:r>
            <a:r>
              <a:rPr lang="en-US" sz="2400" dirty="0" smtClean="0">
                <a:latin typeface="Berlin Sans FB Demi" pitchFamily="34" charset="0"/>
              </a:rPr>
              <a:t> </a:t>
            </a:r>
            <a:r>
              <a:rPr lang="en-US" sz="2400" dirty="0" err="1" smtClean="0">
                <a:latin typeface="Berlin Sans FB Demi" pitchFamily="34" charset="0"/>
              </a:rPr>
              <a:t>kembali</a:t>
            </a:r>
            <a:r>
              <a:rPr lang="en-US" sz="2400" dirty="0" smtClean="0">
                <a:latin typeface="Berlin Sans FB Demi" pitchFamily="34" charset="0"/>
              </a:rPr>
              <a:t> </a:t>
            </a:r>
          </a:p>
          <a:p>
            <a:pPr algn="ctr"/>
            <a:r>
              <a:rPr lang="en-US" sz="2400" dirty="0" err="1" smtClean="0">
                <a:latin typeface="Berlin Sans FB Demi" pitchFamily="34" charset="0"/>
              </a:rPr>
              <a:t>kepada</a:t>
            </a:r>
            <a:r>
              <a:rPr lang="en-US" sz="2400" dirty="0" smtClean="0">
                <a:latin typeface="Berlin Sans FB Demi" pitchFamily="34" charset="0"/>
              </a:rPr>
              <a:t> Resident </a:t>
            </a:r>
            <a:r>
              <a:rPr lang="en-US" sz="2400" dirty="0" err="1" smtClean="0">
                <a:latin typeface="Berlin Sans FB Demi" pitchFamily="34" charset="0"/>
              </a:rPr>
              <a:t>bahwa</a:t>
            </a:r>
            <a:r>
              <a:rPr lang="en-US" sz="2400" dirty="0" smtClean="0">
                <a:latin typeface="Berlin Sans FB Demi" pitchFamily="34" charset="0"/>
              </a:rPr>
              <a:t>,</a:t>
            </a:r>
          </a:p>
          <a:p>
            <a:pPr algn="ctr"/>
            <a:r>
              <a:rPr lang="en-US" sz="2800" dirty="0" smtClean="0">
                <a:solidFill>
                  <a:srgbClr val="FF0000"/>
                </a:solidFill>
                <a:latin typeface="Berlin Sans FB Demi" pitchFamily="34" charset="0"/>
              </a:rPr>
              <a:t>SPA</a:t>
            </a:r>
            <a:r>
              <a:rPr lang="en-US" sz="2800" dirty="0" smtClean="0">
                <a:latin typeface="Berlin Sans FB Demi" pitchFamily="34" charset="0"/>
              </a:rPr>
              <a:t> </a:t>
            </a:r>
            <a:r>
              <a:rPr lang="en-US" sz="2800" dirty="0" err="1" smtClean="0">
                <a:latin typeface="Berlin Sans FB Demi" pitchFamily="34" charset="0"/>
              </a:rPr>
              <a:t>dan</a:t>
            </a:r>
            <a:r>
              <a:rPr lang="en-US" sz="2800" dirty="0" smtClean="0">
                <a:latin typeface="Berlin Sans FB Demi" pitchFamily="34" charset="0"/>
              </a:rPr>
              <a:t> </a:t>
            </a:r>
            <a:r>
              <a:rPr lang="en-US" sz="2800" dirty="0" smtClean="0">
                <a:solidFill>
                  <a:srgbClr val="FF0000"/>
                </a:solidFill>
                <a:latin typeface="Berlin Sans FB Demi" pitchFamily="34" charset="0"/>
              </a:rPr>
              <a:t>KOLAM RENANG</a:t>
            </a:r>
            <a:r>
              <a:rPr lang="en-US" sz="2800" dirty="0" smtClean="0">
                <a:latin typeface="Berlin Sans FB Demi" pitchFamily="34" charset="0"/>
              </a:rPr>
              <a:t> </a:t>
            </a:r>
            <a:r>
              <a:rPr lang="en-US" sz="2800" dirty="0" err="1" smtClean="0">
                <a:latin typeface="Berlin Sans FB Demi" pitchFamily="34" charset="0"/>
              </a:rPr>
              <a:t>adalah</a:t>
            </a:r>
            <a:r>
              <a:rPr lang="en-US" sz="2800" dirty="0" smtClean="0">
                <a:latin typeface="Berlin Sans FB Demi" pitchFamily="34" charset="0"/>
              </a:rPr>
              <a:t> </a:t>
            </a:r>
          </a:p>
          <a:p>
            <a:pPr algn="ctr"/>
            <a:r>
              <a:rPr lang="en-US" sz="2800" dirty="0" smtClean="0">
                <a:latin typeface="Berlin Sans FB Demi" pitchFamily="34" charset="0"/>
              </a:rPr>
              <a:t>FASILITAS KHUSUS </a:t>
            </a:r>
            <a:r>
              <a:rPr lang="en-US" sz="2800" dirty="0" err="1" smtClean="0">
                <a:latin typeface="Berlin Sans FB Demi" pitchFamily="34" charset="0"/>
              </a:rPr>
              <a:t>bagi</a:t>
            </a:r>
            <a:r>
              <a:rPr lang="en-US" sz="2800" dirty="0" smtClean="0">
                <a:latin typeface="Berlin Sans FB Demi" pitchFamily="34" charset="0"/>
              </a:rPr>
              <a:t> RESIDENT </a:t>
            </a:r>
            <a:r>
              <a:rPr lang="en-US" sz="2800" dirty="0" err="1" smtClean="0">
                <a:latin typeface="Berlin Sans FB Demi" pitchFamily="34" charset="0"/>
              </a:rPr>
              <a:t>saja</a:t>
            </a:r>
            <a:r>
              <a:rPr lang="en-US" sz="2800" dirty="0" smtClean="0">
                <a:latin typeface="Berlin Sans FB Demi" pitchFamily="34" charset="0"/>
              </a:rPr>
              <a:t>.</a:t>
            </a:r>
            <a:endParaRPr lang="en-US" sz="600" dirty="0" smtClean="0">
              <a:latin typeface="Berlin Sans FB Demi" pitchFamily="34" charset="0"/>
            </a:endParaRPr>
          </a:p>
          <a:p>
            <a:pPr algn="ctr"/>
            <a:r>
              <a:rPr lang="en-US" sz="2800" dirty="0" smtClean="0">
                <a:latin typeface="Berlin Sans FB Demi" pitchFamily="34" charset="0"/>
              </a:rPr>
              <a:t>SIAPAPUN-Non Resident </a:t>
            </a:r>
          </a:p>
          <a:p>
            <a:pPr algn="ctr"/>
            <a:r>
              <a:rPr lang="en-US" sz="2800" dirty="0" smtClean="0">
                <a:solidFill>
                  <a:srgbClr val="FF0000"/>
                </a:solidFill>
                <a:latin typeface="Berlin Sans FB Demi" pitchFamily="34" charset="0"/>
              </a:rPr>
              <a:t>DILARANG MENGGUNAKANNYA.</a:t>
            </a:r>
          </a:p>
          <a:p>
            <a:pPr algn="ctr"/>
            <a:r>
              <a:rPr lang="en-US" sz="2400" dirty="0" err="1" smtClean="0">
                <a:solidFill>
                  <a:schemeClr val="tx2">
                    <a:lumMod val="90000"/>
                    <a:lumOff val="10000"/>
                  </a:schemeClr>
                </a:solidFill>
                <a:latin typeface="Berlin Sans FB Demi" pitchFamily="34" charset="0"/>
              </a:rPr>
              <a:t>Fasilitas</a:t>
            </a:r>
            <a:r>
              <a:rPr lang="en-US" sz="2400" dirty="0" smtClean="0">
                <a:solidFill>
                  <a:schemeClr val="tx2">
                    <a:lumMod val="90000"/>
                    <a:lumOff val="10000"/>
                  </a:schemeClr>
                </a:solidFill>
                <a:latin typeface="Berlin Sans FB Demi" pitchFamily="34" charset="0"/>
              </a:rPr>
              <a:t> </a:t>
            </a:r>
            <a:r>
              <a:rPr lang="en-US" sz="2400" dirty="0" err="1" smtClean="0">
                <a:solidFill>
                  <a:schemeClr val="tx2">
                    <a:lumMod val="90000"/>
                    <a:lumOff val="10000"/>
                  </a:schemeClr>
                </a:solidFill>
                <a:latin typeface="Berlin Sans FB Demi" pitchFamily="34" charset="0"/>
              </a:rPr>
              <a:t>Bersama</a:t>
            </a:r>
            <a:r>
              <a:rPr lang="en-US" sz="2400" dirty="0" smtClean="0">
                <a:solidFill>
                  <a:schemeClr val="tx2">
                    <a:lumMod val="90000"/>
                    <a:lumOff val="10000"/>
                  </a:schemeClr>
                </a:solidFill>
                <a:latin typeface="Berlin Sans FB Demi" pitchFamily="34" charset="0"/>
              </a:rPr>
              <a:t> </a:t>
            </a:r>
            <a:r>
              <a:rPr lang="en-US" sz="2400" dirty="0" err="1" smtClean="0">
                <a:solidFill>
                  <a:schemeClr val="tx2">
                    <a:lumMod val="90000"/>
                    <a:lumOff val="10000"/>
                  </a:schemeClr>
                </a:solidFill>
                <a:latin typeface="Berlin Sans FB Demi" pitchFamily="34" charset="0"/>
              </a:rPr>
              <a:t>lainpun</a:t>
            </a:r>
            <a:r>
              <a:rPr lang="en-US" sz="2400" dirty="0" smtClean="0">
                <a:solidFill>
                  <a:schemeClr val="tx2">
                    <a:lumMod val="90000"/>
                    <a:lumOff val="10000"/>
                  </a:schemeClr>
                </a:solidFill>
                <a:latin typeface="Berlin Sans FB Demi" pitchFamily="34" charset="0"/>
              </a:rPr>
              <a:t> </a:t>
            </a:r>
            <a:r>
              <a:rPr lang="en-US" sz="2400" dirty="0" err="1" smtClean="0">
                <a:solidFill>
                  <a:schemeClr val="tx2">
                    <a:lumMod val="90000"/>
                    <a:lumOff val="10000"/>
                  </a:schemeClr>
                </a:solidFill>
                <a:latin typeface="Berlin Sans FB Demi" pitchFamily="34" charset="0"/>
              </a:rPr>
              <a:t>sesungguhnya</a:t>
            </a:r>
            <a:r>
              <a:rPr lang="en-US" sz="2400" dirty="0" smtClean="0">
                <a:solidFill>
                  <a:schemeClr val="tx2">
                    <a:lumMod val="90000"/>
                    <a:lumOff val="10000"/>
                  </a:schemeClr>
                </a:solidFill>
                <a:latin typeface="Berlin Sans FB Demi" pitchFamily="34" charset="0"/>
              </a:rPr>
              <a:t> </a:t>
            </a:r>
            <a:r>
              <a:rPr lang="en-US" sz="2400" dirty="0" err="1" smtClean="0">
                <a:solidFill>
                  <a:schemeClr val="tx2">
                    <a:lumMod val="90000"/>
                    <a:lumOff val="10000"/>
                  </a:schemeClr>
                </a:solidFill>
                <a:latin typeface="Berlin Sans FB Demi" pitchFamily="34" charset="0"/>
              </a:rPr>
              <a:t>tidak</a:t>
            </a:r>
            <a:r>
              <a:rPr lang="en-US" sz="2400" dirty="0" smtClean="0">
                <a:solidFill>
                  <a:schemeClr val="tx2">
                    <a:lumMod val="90000"/>
                    <a:lumOff val="10000"/>
                  </a:schemeClr>
                </a:solidFill>
                <a:latin typeface="Berlin Sans FB Demi" pitchFamily="34" charset="0"/>
              </a:rPr>
              <a:t> </a:t>
            </a:r>
            <a:r>
              <a:rPr lang="en-US" sz="2400" dirty="0" err="1" smtClean="0">
                <a:solidFill>
                  <a:schemeClr val="tx2">
                    <a:lumMod val="90000"/>
                    <a:lumOff val="10000"/>
                  </a:schemeClr>
                </a:solidFill>
                <a:latin typeface="Berlin Sans FB Demi" pitchFamily="34" charset="0"/>
              </a:rPr>
              <a:t>dianjurkan</a:t>
            </a:r>
            <a:r>
              <a:rPr lang="en-US" sz="2400" dirty="0" smtClean="0">
                <a:solidFill>
                  <a:schemeClr val="tx2">
                    <a:lumMod val="90000"/>
                    <a:lumOff val="10000"/>
                  </a:schemeClr>
                </a:solidFill>
                <a:latin typeface="Berlin Sans FB Demi" pitchFamily="34" charset="0"/>
              </a:rPr>
              <a:t> </a:t>
            </a:r>
            <a:r>
              <a:rPr lang="en-US" sz="2400" dirty="0" err="1" smtClean="0">
                <a:solidFill>
                  <a:schemeClr val="tx2">
                    <a:lumMod val="90000"/>
                    <a:lumOff val="10000"/>
                  </a:schemeClr>
                </a:solidFill>
                <a:latin typeface="Berlin Sans FB Demi" pitchFamily="34" charset="0"/>
              </a:rPr>
              <a:t>untuk</a:t>
            </a:r>
            <a:r>
              <a:rPr lang="en-US" sz="2400" dirty="0" smtClean="0">
                <a:solidFill>
                  <a:schemeClr val="tx2">
                    <a:lumMod val="90000"/>
                    <a:lumOff val="10000"/>
                  </a:schemeClr>
                </a:solidFill>
                <a:latin typeface="Berlin Sans FB Demi" pitchFamily="34" charset="0"/>
              </a:rPr>
              <a:t> Non Resident, </a:t>
            </a:r>
            <a:r>
              <a:rPr lang="en-US" sz="2400" dirty="0" err="1" smtClean="0">
                <a:solidFill>
                  <a:schemeClr val="tx2">
                    <a:lumMod val="90000"/>
                    <a:lumOff val="10000"/>
                  </a:schemeClr>
                </a:solidFill>
                <a:latin typeface="Berlin Sans FB Demi" pitchFamily="34" charset="0"/>
              </a:rPr>
              <a:t>kecuali</a:t>
            </a:r>
            <a:r>
              <a:rPr lang="en-US" sz="2400" dirty="0" smtClean="0">
                <a:solidFill>
                  <a:schemeClr val="tx2">
                    <a:lumMod val="90000"/>
                    <a:lumOff val="10000"/>
                  </a:schemeClr>
                </a:solidFill>
                <a:latin typeface="Berlin Sans FB Demi" pitchFamily="34" charset="0"/>
              </a:rPr>
              <a:t> </a:t>
            </a:r>
            <a:r>
              <a:rPr lang="en-US" sz="2400" dirty="0" err="1" smtClean="0">
                <a:solidFill>
                  <a:schemeClr val="tx2">
                    <a:lumMod val="90000"/>
                    <a:lumOff val="10000"/>
                  </a:schemeClr>
                </a:solidFill>
                <a:latin typeface="Berlin Sans FB Demi" pitchFamily="34" charset="0"/>
              </a:rPr>
              <a:t>dengan</a:t>
            </a:r>
            <a:r>
              <a:rPr lang="en-US" sz="2400" dirty="0" smtClean="0">
                <a:solidFill>
                  <a:schemeClr val="tx2">
                    <a:lumMod val="90000"/>
                    <a:lumOff val="10000"/>
                  </a:schemeClr>
                </a:solidFill>
                <a:latin typeface="Berlin Sans FB Demi" pitchFamily="34" charset="0"/>
              </a:rPr>
              <a:t> </a:t>
            </a:r>
            <a:r>
              <a:rPr lang="en-US" sz="2400" dirty="0" err="1" smtClean="0">
                <a:solidFill>
                  <a:schemeClr val="tx2">
                    <a:lumMod val="90000"/>
                    <a:lumOff val="10000"/>
                  </a:schemeClr>
                </a:solidFill>
                <a:latin typeface="Berlin Sans FB Demi" pitchFamily="34" charset="0"/>
              </a:rPr>
              <a:t>alasan</a:t>
            </a:r>
            <a:r>
              <a:rPr lang="en-US" sz="2400" dirty="0" smtClean="0">
                <a:solidFill>
                  <a:schemeClr val="tx2">
                    <a:lumMod val="90000"/>
                    <a:lumOff val="10000"/>
                  </a:schemeClr>
                </a:solidFill>
                <a:latin typeface="Berlin Sans FB Demi" pitchFamily="34" charset="0"/>
              </a:rPr>
              <a:t> </a:t>
            </a:r>
            <a:r>
              <a:rPr lang="en-US" sz="2400" dirty="0" err="1" smtClean="0">
                <a:solidFill>
                  <a:schemeClr val="tx2">
                    <a:lumMod val="90000"/>
                    <a:lumOff val="10000"/>
                  </a:schemeClr>
                </a:solidFill>
                <a:latin typeface="Berlin Sans FB Demi" pitchFamily="34" charset="0"/>
              </a:rPr>
              <a:t>tertentu</a:t>
            </a:r>
            <a:r>
              <a:rPr lang="en-US" sz="2400" dirty="0" smtClean="0">
                <a:solidFill>
                  <a:schemeClr val="tx2">
                    <a:lumMod val="90000"/>
                    <a:lumOff val="10000"/>
                  </a:schemeClr>
                </a:solidFill>
                <a:latin typeface="Berlin Sans FB Demi" pitchFamily="34" charset="0"/>
              </a:rPr>
              <a:t> &amp; </a:t>
            </a:r>
            <a:r>
              <a:rPr lang="en-US" sz="2400" dirty="0" err="1" smtClean="0">
                <a:solidFill>
                  <a:schemeClr val="tx2">
                    <a:lumMod val="90000"/>
                    <a:lumOff val="10000"/>
                  </a:schemeClr>
                </a:solidFill>
                <a:latin typeface="Berlin Sans FB Demi" pitchFamily="34" charset="0"/>
              </a:rPr>
              <a:t>terbatas</a:t>
            </a:r>
            <a:r>
              <a:rPr lang="en-US" sz="2400" dirty="0" smtClean="0">
                <a:solidFill>
                  <a:schemeClr val="tx2">
                    <a:lumMod val="90000"/>
                    <a:lumOff val="10000"/>
                  </a:schemeClr>
                </a:solidFill>
                <a:latin typeface="Berlin Sans FB Demi" pitchFamily="34" charset="0"/>
              </a:rPr>
              <a:t>. </a:t>
            </a:r>
          </a:p>
          <a:p>
            <a:pPr algn="ctr"/>
            <a:endParaRPr lang="en-US" sz="1000" dirty="0" smtClean="0">
              <a:latin typeface="Berlin Sans FB Demi" pitchFamily="34" charset="0"/>
            </a:endParaRPr>
          </a:p>
          <a:p>
            <a:pPr algn="ctr"/>
            <a:r>
              <a:rPr lang="en-US" dirty="0" err="1" smtClean="0">
                <a:latin typeface="Berlin Sans FB Demi" pitchFamily="34" charset="0"/>
              </a:rPr>
              <a:t>Terima</a:t>
            </a:r>
            <a:r>
              <a:rPr lang="en-US" dirty="0" smtClean="0">
                <a:latin typeface="Berlin Sans FB Demi" pitchFamily="34" charset="0"/>
              </a:rPr>
              <a:t> </a:t>
            </a:r>
            <a:r>
              <a:rPr lang="en-US" dirty="0" err="1" smtClean="0">
                <a:latin typeface="Berlin Sans FB Demi" pitchFamily="34" charset="0"/>
              </a:rPr>
              <a:t>kasih</a:t>
            </a:r>
            <a:r>
              <a:rPr lang="en-US" dirty="0" smtClean="0">
                <a:latin typeface="Berlin Sans FB Demi" pitchFamily="34" charset="0"/>
              </a:rPr>
              <a:t> </a:t>
            </a:r>
            <a:r>
              <a:rPr lang="en-US" dirty="0" err="1" smtClean="0">
                <a:latin typeface="Berlin Sans FB Demi" pitchFamily="34" charset="0"/>
              </a:rPr>
              <a:t>untuk</a:t>
            </a:r>
            <a:r>
              <a:rPr lang="en-US" dirty="0" smtClean="0">
                <a:latin typeface="Berlin Sans FB Demi" pitchFamily="34" charset="0"/>
              </a:rPr>
              <a:t> </a:t>
            </a:r>
            <a:r>
              <a:rPr lang="en-US" dirty="0" err="1" smtClean="0">
                <a:latin typeface="Berlin Sans FB Demi" pitchFamily="34" charset="0"/>
              </a:rPr>
              <a:t>dukungan</a:t>
            </a:r>
            <a:r>
              <a:rPr lang="en-US" dirty="0" smtClean="0">
                <a:latin typeface="Berlin Sans FB Demi" pitchFamily="34" charset="0"/>
              </a:rPr>
              <a:t> &amp; </a:t>
            </a:r>
            <a:r>
              <a:rPr lang="en-US" dirty="0" err="1" smtClean="0">
                <a:latin typeface="Berlin Sans FB Demi" pitchFamily="34" charset="0"/>
              </a:rPr>
              <a:t>Kerjasamanya</a:t>
            </a:r>
            <a:r>
              <a:rPr lang="en-US" dirty="0" smtClean="0">
                <a:latin typeface="Berlin Sans FB Demi" pitchFamily="34" charset="0"/>
              </a:rPr>
              <a:t>, </a:t>
            </a:r>
            <a:r>
              <a:rPr lang="en-US" dirty="0" err="1" smtClean="0">
                <a:latin typeface="Berlin Sans FB Demi" pitchFamily="34" charset="0"/>
              </a:rPr>
              <a:t>Jika</a:t>
            </a:r>
            <a:r>
              <a:rPr lang="en-US" dirty="0" smtClean="0">
                <a:latin typeface="Berlin Sans FB Demi" pitchFamily="34" charset="0"/>
              </a:rPr>
              <a:t> </a:t>
            </a:r>
            <a:r>
              <a:rPr lang="en-US" dirty="0" err="1" smtClean="0">
                <a:latin typeface="Berlin Sans FB Demi" pitchFamily="34" charset="0"/>
              </a:rPr>
              <a:t>ada</a:t>
            </a:r>
            <a:r>
              <a:rPr lang="en-US" dirty="0" smtClean="0">
                <a:latin typeface="Berlin Sans FB Demi" pitchFamily="34" charset="0"/>
              </a:rPr>
              <a:t> </a:t>
            </a:r>
            <a:r>
              <a:rPr lang="en-US" dirty="0" err="1" smtClean="0">
                <a:latin typeface="Berlin Sans FB Demi" pitchFamily="34" charset="0"/>
              </a:rPr>
              <a:t>Keluhan</a:t>
            </a:r>
            <a:r>
              <a:rPr lang="en-US" dirty="0" smtClean="0">
                <a:latin typeface="Berlin Sans FB Demi" pitchFamily="34" charset="0"/>
              </a:rPr>
              <a:t> &amp; </a:t>
            </a:r>
            <a:r>
              <a:rPr lang="en-US" dirty="0" err="1" smtClean="0">
                <a:latin typeface="Berlin Sans FB Demi" pitchFamily="34" charset="0"/>
              </a:rPr>
              <a:t>Masukan</a:t>
            </a:r>
            <a:r>
              <a:rPr lang="en-US" dirty="0" smtClean="0">
                <a:latin typeface="Berlin Sans FB Demi" pitchFamily="34" charset="0"/>
              </a:rPr>
              <a:t> lain </a:t>
            </a:r>
            <a:r>
              <a:rPr lang="en-US" dirty="0" err="1" smtClean="0">
                <a:latin typeface="Berlin Sans FB Demi" pitchFamily="34" charset="0"/>
              </a:rPr>
              <a:t>untuk</a:t>
            </a:r>
            <a:r>
              <a:rPr lang="en-US" dirty="0" smtClean="0">
                <a:latin typeface="Berlin Sans FB Demi" pitchFamily="34" charset="0"/>
              </a:rPr>
              <a:t> KEBAIKAN BERSAMA, </a:t>
            </a:r>
            <a:r>
              <a:rPr lang="en-US" dirty="0" err="1" smtClean="0">
                <a:latin typeface="Berlin Sans FB Demi" pitchFamily="34" charset="0"/>
              </a:rPr>
              <a:t>Silahkan</a:t>
            </a:r>
            <a:r>
              <a:rPr lang="en-US" dirty="0" smtClean="0">
                <a:latin typeface="Berlin Sans FB Demi" pitchFamily="34" charset="0"/>
              </a:rPr>
              <a:t> </a:t>
            </a:r>
            <a:r>
              <a:rPr lang="en-US" dirty="0" err="1" smtClean="0">
                <a:latin typeface="Berlin Sans FB Demi" pitchFamily="34" charset="0"/>
              </a:rPr>
              <a:t>sampaikan</a:t>
            </a:r>
            <a:r>
              <a:rPr lang="en-US" dirty="0" smtClean="0">
                <a:latin typeface="Berlin Sans FB Demi" pitchFamily="34" charset="0"/>
              </a:rPr>
              <a:t> </a:t>
            </a:r>
            <a:r>
              <a:rPr lang="en-US" dirty="0" err="1" smtClean="0">
                <a:latin typeface="Berlin Sans FB Demi" pitchFamily="34" charset="0"/>
              </a:rPr>
              <a:t>kepada</a:t>
            </a:r>
            <a:r>
              <a:rPr lang="en-US" dirty="0" smtClean="0">
                <a:latin typeface="Berlin Sans FB Demi" pitchFamily="34" charset="0"/>
              </a:rPr>
              <a:t> </a:t>
            </a:r>
            <a:r>
              <a:rPr lang="en-US" dirty="0" err="1" smtClean="0">
                <a:latin typeface="Berlin Sans FB Demi" pitchFamily="34" charset="0"/>
              </a:rPr>
              <a:t>kami</a:t>
            </a:r>
            <a:r>
              <a:rPr lang="en-US" dirty="0" smtClean="0">
                <a:latin typeface="Berlin Sans FB Demi" pitchFamily="34" charset="0"/>
              </a:rPr>
              <a:t>.</a:t>
            </a:r>
          </a:p>
          <a:p>
            <a:pPr algn="ctr"/>
            <a:endParaRPr lang="en-US" sz="1000" dirty="0" smtClean="0">
              <a:latin typeface="Berlin Sans FB Demi" pitchFamily="34" charset="0"/>
            </a:endParaRPr>
          </a:p>
          <a:p>
            <a:pPr algn="ctr"/>
            <a:r>
              <a:rPr lang="en-US" sz="2400" dirty="0" smtClean="0">
                <a:latin typeface="Brush Script Std" pitchFamily="50" charset="0"/>
              </a:rPr>
              <a:t>Condominium Management </a:t>
            </a:r>
            <a:endParaRPr lang="id-ID" sz="2400" dirty="0">
              <a:latin typeface="Brush Script Std" pitchFamily="50" charset="0"/>
            </a:endParaRPr>
          </a:p>
        </p:txBody>
      </p:sp>
      <p:sp>
        <p:nvSpPr>
          <p:cNvPr id="8" name="Rectangle 7"/>
          <p:cNvSpPr/>
          <p:nvPr/>
        </p:nvSpPr>
        <p:spPr>
          <a:xfrm>
            <a:off x="1337575" y="125062"/>
            <a:ext cx="6420347" cy="1446550"/>
          </a:xfrm>
          <a:prstGeom prst="rect">
            <a:avLst/>
          </a:prstGeom>
        </p:spPr>
        <p:txBody>
          <a:bodyPr wrap="none">
            <a:spAutoFit/>
          </a:bodyPr>
          <a:lstStyle/>
          <a:p>
            <a:pPr fontAlgn="auto">
              <a:spcBef>
                <a:spcPts val="0"/>
              </a:spcBef>
              <a:spcAft>
                <a:spcPts val="0"/>
              </a:spcAft>
            </a:pPr>
            <a:r>
              <a:rPr lang="en-US" sz="8800" u="sng" cap="all" dirty="0">
                <a:ln w="6350">
                  <a:noFill/>
                </a:ln>
                <a:solidFill>
                  <a:prstClr val="black"/>
                </a:solidFill>
                <a:effectLst>
                  <a:outerShdw blurRad="38100" dist="38100" dir="2700000" algn="tl">
                    <a:srgbClr val="000000">
                      <a:alpha val="43137"/>
                    </a:srgbClr>
                  </a:outerShdw>
                </a:effectLst>
                <a:latin typeface="Colonna MT" pitchFamily="82" charset="0"/>
              </a:rPr>
              <a:t>R</a:t>
            </a:r>
            <a:r>
              <a:rPr lang="en-US" sz="6000" u="sng" cap="all" dirty="0">
                <a:ln w="6350">
                  <a:noFill/>
                </a:ln>
                <a:solidFill>
                  <a:prstClr val="black"/>
                </a:solidFill>
                <a:effectLst>
                  <a:outerShdw blurRad="38100" dist="38100" dir="2700000" algn="tl">
                    <a:srgbClr val="000000">
                      <a:alpha val="43137"/>
                    </a:srgbClr>
                  </a:outerShdw>
                </a:effectLst>
                <a:latin typeface="Colonna MT" pitchFamily="82" charset="0"/>
              </a:rPr>
              <a:t>ESIDENT - </a:t>
            </a:r>
            <a:r>
              <a:rPr lang="en-US" sz="8800" u="sng" cap="all" dirty="0">
                <a:ln w="6350">
                  <a:noFill/>
                </a:ln>
                <a:solidFill>
                  <a:prstClr val="black"/>
                </a:solidFill>
                <a:effectLst>
                  <a:outerShdw blurRad="38100" dist="38100" dir="2700000" algn="tl">
                    <a:srgbClr val="000000">
                      <a:alpha val="43137"/>
                    </a:srgbClr>
                  </a:outerShdw>
                </a:effectLst>
                <a:latin typeface="Colonna MT" pitchFamily="82" charset="0"/>
              </a:rPr>
              <a:t>I</a:t>
            </a:r>
            <a:r>
              <a:rPr lang="en-US" sz="6000" u="sng" cap="all" dirty="0">
                <a:ln w="6350">
                  <a:noFill/>
                </a:ln>
                <a:solidFill>
                  <a:prstClr val="black"/>
                </a:solidFill>
                <a:effectLst>
                  <a:outerShdw blurRad="38100" dist="38100" dir="2700000" algn="tl">
                    <a:srgbClr val="000000">
                      <a:alpha val="43137"/>
                    </a:srgbClr>
                  </a:outerShdw>
                </a:effectLst>
                <a:latin typeface="Colonna MT" pitchFamily="82" charset="0"/>
              </a:rPr>
              <a:t>NFO</a:t>
            </a:r>
            <a:endParaRPr lang="id-ID" dirty="0">
              <a:solidFill>
                <a:prstClr val="black"/>
              </a:solidFill>
              <a:effectLst>
                <a:outerShdw blurRad="38100" dist="38100" dir="2700000" algn="tl">
                  <a:srgbClr val="000000">
                    <a:alpha val="43137"/>
                  </a:srgbClr>
                </a:outerShdw>
              </a:effectLst>
              <a:latin typeface="Verdan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3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3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3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3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3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3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3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3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3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3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3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3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30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30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30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30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anim calcmode="lin" valueType="num">
                                      <p:cBhvr additive="base">
                                        <p:cTn id="55" dur="30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6" dur="30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11" end="11"/>
                                            </p:txEl>
                                          </p:spTgt>
                                        </p:tgtEl>
                                        <p:attrNameLst>
                                          <p:attrName>style.visibility</p:attrName>
                                        </p:attrNameLst>
                                      </p:cBhvr>
                                      <p:to>
                                        <p:strVal val="visible"/>
                                      </p:to>
                                    </p:set>
                                    <p:anim calcmode="lin" valueType="num">
                                      <p:cBhvr additive="base">
                                        <p:cTn id="61" dur="30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62" dur="30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 Diagonal Corner Rectangle 5"/>
          <p:cNvSpPr/>
          <p:nvPr/>
        </p:nvSpPr>
        <p:spPr>
          <a:xfrm>
            <a:off x="142844" y="71414"/>
            <a:ext cx="8786874" cy="1000132"/>
          </a:xfrm>
          <a:prstGeom prst="round2DiagRect">
            <a:avLst/>
          </a:prstGeom>
          <a:solidFill>
            <a:srgbClr val="7030A0"/>
          </a:solidFill>
        </p:spPr>
        <p:style>
          <a:lnRef idx="3">
            <a:schemeClr val="lt1"/>
          </a:lnRef>
          <a:fillRef idx="1">
            <a:schemeClr val="accent6"/>
          </a:fillRef>
          <a:effectRef idx="1">
            <a:schemeClr val="accent6"/>
          </a:effectRef>
          <a:fontRef idx="minor">
            <a:schemeClr val="lt1"/>
          </a:fontRef>
        </p:style>
        <p:txBody>
          <a:bodyPr rtlCol="0" anchor="ctr"/>
          <a:lstStyle/>
          <a:p>
            <a:pPr algn="ctr" fontAlgn="auto">
              <a:spcBef>
                <a:spcPts val="0"/>
              </a:spcBef>
              <a:spcAft>
                <a:spcPts val="0"/>
              </a:spcAft>
            </a:pPr>
            <a:endParaRPr lang="id-ID">
              <a:solidFill>
                <a:prstClr val="white"/>
              </a:solidFill>
            </a:endParaRPr>
          </a:p>
        </p:txBody>
      </p:sp>
      <p:sp>
        <p:nvSpPr>
          <p:cNvPr id="5" name="Title 1"/>
          <p:cNvSpPr txBox="1">
            <a:spLocks/>
          </p:cNvSpPr>
          <p:nvPr/>
        </p:nvSpPr>
        <p:spPr>
          <a:xfrm>
            <a:off x="440970" y="71414"/>
            <a:ext cx="7960546" cy="1000132"/>
          </a:xfrm>
          <a:prstGeom prst="rect">
            <a:avLst/>
          </a:prstGeom>
        </p:spPr>
        <p:txBody>
          <a:bodyPr vert="horz" lIns="91440" tIns="45720" rIns="91440" bIns="45720" rtlCol="0" anchor="ctr">
            <a:noAutofit/>
          </a:bodyPr>
          <a:lstStyle/>
          <a:p>
            <a:pPr algn="ctr" fontAlgn="auto">
              <a:spcAft>
                <a:spcPts val="0"/>
              </a:spcAft>
              <a:defRPr/>
            </a:pPr>
            <a:r>
              <a:rPr lang="en-US" sz="8800" u="sng"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lonna MT" pitchFamily="82" charset="0"/>
              </a:rPr>
              <a:t>R</a:t>
            </a:r>
            <a:r>
              <a:rPr lang="en-US" sz="6000" u="sng"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lonna MT" pitchFamily="82" charset="0"/>
              </a:rPr>
              <a:t>ESIDENT - </a:t>
            </a:r>
            <a:r>
              <a:rPr lang="en-US" sz="8800" u="sng"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lonna MT" pitchFamily="82" charset="0"/>
              </a:rPr>
              <a:t>I</a:t>
            </a:r>
            <a:r>
              <a:rPr lang="en-US" sz="6000" u="sng"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lonna MT" pitchFamily="82" charset="0"/>
              </a:rPr>
              <a:t>NFO</a:t>
            </a:r>
            <a:endParaRPr lang="id-ID" sz="6000" u="sng"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lonna MT" pitchFamily="82" charset="0"/>
            </a:endParaRPr>
          </a:p>
        </p:txBody>
      </p:sp>
      <p:sp>
        <p:nvSpPr>
          <p:cNvPr id="7" name="Title 6"/>
          <p:cNvSpPr>
            <a:spLocks noGrp="1"/>
          </p:cNvSpPr>
          <p:nvPr>
            <p:ph type="title"/>
          </p:nvPr>
        </p:nvSpPr>
        <p:spPr>
          <a:xfrm>
            <a:off x="340312" y="1025856"/>
            <a:ext cx="8444198" cy="5867400"/>
          </a:xfrm>
          <a:noFill/>
        </p:spPr>
        <p:txBody>
          <a:bodyPr anchor="t">
            <a:noAutofit/>
          </a:bodyPr>
          <a:lstStyle/>
          <a:p>
            <a:r>
              <a:rPr lang="en-US" sz="1800" u="sng" dirty="0" smtClean="0">
                <a:solidFill>
                  <a:schemeClr val="tx2">
                    <a:lumMod val="75000"/>
                  </a:schemeClr>
                </a:solidFill>
                <a:latin typeface="Berlin Sans FB" pitchFamily="34" charset="0"/>
              </a:rPr>
              <a:t>(20 </a:t>
            </a:r>
            <a:r>
              <a:rPr lang="en-US" sz="1800" u="sng" dirty="0" err="1" smtClean="0">
                <a:solidFill>
                  <a:schemeClr val="tx2">
                    <a:lumMod val="75000"/>
                  </a:schemeClr>
                </a:solidFill>
                <a:latin typeface="Berlin Sans FB" pitchFamily="34" charset="0"/>
              </a:rPr>
              <a:t>Maret</a:t>
            </a:r>
            <a:r>
              <a:rPr lang="en-US" sz="1800" u="sng" dirty="0" smtClean="0">
                <a:solidFill>
                  <a:schemeClr val="tx2">
                    <a:lumMod val="75000"/>
                  </a:schemeClr>
                </a:solidFill>
                <a:latin typeface="Berlin Sans FB" pitchFamily="34" charset="0"/>
              </a:rPr>
              <a:t> 2012)</a:t>
            </a:r>
            <a:r>
              <a:rPr lang="en-US" sz="2600" u="sng" dirty="0" smtClean="0">
                <a:solidFill>
                  <a:schemeClr val="tx2">
                    <a:lumMod val="75000"/>
                  </a:schemeClr>
                </a:solidFill>
                <a:latin typeface="Berlin Sans FB" pitchFamily="34" charset="0"/>
              </a:rPr>
              <a:t/>
            </a:r>
            <a:br>
              <a:rPr lang="en-US" sz="2600" u="sng" dirty="0" smtClean="0">
                <a:solidFill>
                  <a:schemeClr val="tx2">
                    <a:lumMod val="75000"/>
                  </a:schemeClr>
                </a:solidFill>
                <a:latin typeface="Berlin Sans FB" pitchFamily="34" charset="0"/>
              </a:rPr>
            </a:br>
            <a:r>
              <a:rPr lang="en-US" sz="2600" u="sng" dirty="0" err="1" smtClean="0">
                <a:solidFill>
                  <a:schemeClr val="tx2">
                    <a:lumMod val="75000"/>
                  </a:schemeClr>
                </a:solidFill>
                <a:latin typeface="Berlin Sans FB" pitchFamily="34" charset="0"/>
              </a:rPr>
              <a:t>Ketentuan</a:t>
            </a:r>
            <a:r>
              <a:rPr lang="en-US" sz="2600" u="sng" dirty="0" smtClean="0">
                <a:solidFill>
                  <a:schemeClr val="tx2">
                    <a:lumMod val="75000"/>
                  </a:schemeClr>
                </a:solidFill>
                <a:latin typeface="Berlin Sans FB" pitchFamily="34" charset="0"/>
              </a:rPr>
              <a:t> </a:t>
            </a:r>
            <a:r>
              <a:rPr lang="en-US" sz="2600" u="sng" dirty="0" err="1" smtClean="0">
                <a:solidFill>
                  <a:schemeClr val="tx2">
                    <a:lumMod val="75000"/>
                  </a:schemeClr>
                </a:solidFill>
                <a:latin typeface="Berlin Sans FB" pitchFamily="34" charset="0"/>
              </a:rPr>
              <a:t>Tambahan</a:t>
            </a:r>
            <a:r>
              <a:rPr lang="en-US" sz="2600" u="sng" dirty="0" smtClean="0">
                <a:solidFill>
                  <a:schemeClr val="tx2">
                    <a:lumMod val="75000"/>
                  </a:schemeClr>
                </a:solidFill>
                <a:latin typeface="Berlin Sans FB" pitchFamily="34" charset="0"/>
              </a:rPr>
              <a:t> </a:t>
            </a:r>
            <a:r>
              <a:rPr lang="en-US" sz="2600" u="sng" dirty="0" err="1" smtClean="0">
                <a:solidFill>
                  <a:schemeClr val="tx2">
                    <a:lumMod val="75000"/>
                  </a:schemeClr>
                </a:solidFill>
                <a:latin typeface="Berlin Sans FB" pitchFamily="34" charset="0"/>
              </a:rPr>
              <a:t>Parkir</a:t>
            </a:r>
            <a:r>
              <a:rPr lang="en-US" sz="2600" u="sng" dirty="0" smtClean="0">
                <a:solidFill>
                  <a:schemeClr val="tx2">
                    <a:lumMod val="75000"/>
                  </a:schemeClr>
                </a:solidFill>
                <a:latin typeface="Berlin Sans FB" pitchFamily="34" charset="0"/>
              </a:rPr>
              <a:t> MOBIL Resident </a:t>
            </a:r>
            <a:r>
              <a:rPr lang="en-US" sz="2600" dirty="0" smtClean="0">
                <a:solidFill>
                  <a:schemeClr val="tx2">
                    <a:lumMod val="75000"/>
                  </a:schemeClr>
                </a:solidFill>
                <a:latin typeface="Berlin Sans FB" pitchFamily="34" charset="0"/>
              </a:rPr>
              <a:t>, </a:t>
            </a:r>
            <a:r>
              <a:rPr lang="en-US" sz="800" dirty="0" smtClean="0">
                <a:latin typeface="Berlin Sans FB" pitchFamily="34" charset="0"/>
              </a:rPr>
              <a:t/>
            </a:r>
            <a:br>
              <a:rPr lang="en-US" sz="800" dirty="0" smtClean="0">
                <a:latin typeface="Berlin Sans FB" pitchFamily="34" charset="0"/>
              </a:rPr>
            </a:br>
            <a:r>
              <a:rPr lang="en-US" sz="800" dirty="0" smtClean="0">
                <a:latin typeface="Berlin Sans FB" pitchFamily="34" charset="0"/>
              </a:rPr>
              <a:t/>
            </a:r>
            <a:br>
              <a:rPr lang="en-US" sz="800" dirty="0" smtClean="0">
                <a:latin typeface="Berlin Sans FB" pitchFamily="34" charset="0"/>
              </a:rPr>
            </a:br>
            <a:r>
              <a:rPr lang="en-US" sz="2200" dirty="0" err="1" smtClean="0">
                <a:solidFill>
                  <a:schemeClr val="accent1">
                    <a:lumMod val="75000"/>
                  </a:schemeClr>
                </a:solidFill>
                <a:latin typeface="Berlin Sans FB" pitchFamily="34" charset="0"/>
              </a:rPr>
              <a:t>Oleh</a:t>
            </a:r>
            <a:r>
              <a:rPr lang="en-US" sz="2200" dirty="0" smtClean="0">
                <a:solidFill>
                  <a:schemeClr val="accent1">
                    <a:lumMod val="75000"/>
                  </a:schemeClr>
                </a:solidFill>
                <a:latin typeface="Berlin Sans FB" pitchFamily="34" charset="0"/>
              </a:rPr>
              <a:t> </a:t>
            </a:r>
            <a:r>
              <a:rPr lang="en-US" sz="2200" dirty="0" err="1" smtClean="0">
                <a:solidFill>
                  <a:schemeClr val="accent1">
                    <a:lumMod val="75000"/>
                  </a:schemeClr>
                </a:solidFill>
                <a:latin typeface="Berlin Sans FB" pitchFamily="34" charset="0"/>
              </a:rPr>
              <a:t>karena</a:t>
            </a:r>
            <a:r>
              <a:rPr lang="en-US" sz="2200" dirty="0" smtClean="0">
                <a:solidFill>
                  <a:schemeClr val="accent1">
                    <a:lumMod val="75000"/>
                  </a:schemeClr>
                </a:solidFill>
                <a:latin typeface="Berlin Sans FB" pitchFamily="34" charset="0"/>
              </a:rPr>
              <a:t> </a:t>
            </a:r>
            <a:r>
              <a:rPr lang="en-US" sz="2200" dirty="0" err="1" smtClean="0">
                <a:solidFill>
                  <a:schemeClr val="accent1">
                    <a:lumMod val="75000"/>
                  </a:schemeClr>
                </a:solidFill>
                <a:latin typeface="Berlin Sans FB" pitchFamily="34" charset="0"/>
              </a:rPr>
              <a:t>adanya</a:t>
            </a:r>
            <a:r>
              <a:rPr lang="en-US" sz="2200" dirty="0" smtClean="0">
                <a:solidFill>
                  <a:schemeClr val="accent1">
                    <a:lumMod val="75000"/>
                  </a:schemeClr>
                </a:solidFill>
                <a:latin typeface="Berlin Sans FB" pitchFamily="34" charset="0"/>
              </a:rPr>
              <a:t> </a:t>
            </a:r>
            <a:r>
              <a:rPr lang="en-US" sz="2200" dirty="0" err="1" smtClean="0">
                <a:solidFill>
                  <a:schemeClr val="accent1">
                    <a:lumMod val="75000"/>
                  </a:schemeClr>
                </a:solidFill>
                <a:latin typeface="Berlin Sans FB" pitchFamily="34" charset="0"/>
              </a:rPr>
              <a:t>beberapa</a:t>
            </a:r>
            <a:r>
              <a:rPr lang="en-US" sz="2200" dirty="0" smtClean="0">
                <a:solidFill>
                  <a:schemeClr val="accent1">
                    <a:lumMod val="75000"/>
                  </a:schemeClr>
                </a:solidFill>
                <a:latin typeface="Berlin Sans FB" pitchFamily="34" charset="0"/>
              </a:rPr>
              <a:t> PENYIMPANGAN </a:t>
            </a:r>
            <a:r>
              <a:rPr lang="en-US" sz="2200" dirty="0" err="1" smtClean="0">
                <a:solidFill>
                  <a:schemeClr val="tx2">
                    <a:lumMod val="75000"/>
                  </a:schemeClr>
                </a:solidFill>
                <a:latin typeface="Berlin Sans FB" pitchFamily="34" charset="0"/>
              </a:rPr>
              <a:t>pada</a:t>
            </a:r>
            <a:r>
              <a:rPr lang="en-US" sz="2200" dirty="0" smtClean="0">
                <a:solidFill>
                  <a:schemeClr val="tx2">
                    <a:lumMod val="75000"/>
                  </a:schemeClr>
                </a:solidFill>
                <a:latin typeface="Berlin Sans FB" pitchFamily="34" charset="0"/>
              </a:rPr>
              <a:t> </a:t>
            </a:r>
            <a:r>
              <a:rPr lang="en-US" sz="2200" u="sng" dirty="0" err="1" smtClean="0">
                <a:solidFill>
                  <a:schemeClr val="tx2">
                    <a:lumMod val="75000"/>
                  </a:schemeClr>
                </a:solidFill>
                <a:effectLst>
                  <a:outerShdw blurRad="38100" dist="38100" dir="2700000" algn="tl">
                    <a:srgbClr val="000000">
                      <a:alpha val="43137"/>
                    </a:srgbClr>
                  </a:outerShdw>
                </a:effectLst>
                <a:latin typeface="Berlin Sans FB" pitchFamily="34" charset="0"/>
              </a:rPr>
              <a:t>Batasan</a:t>
            </a:r>
            <a:r>
              <a:rPr lang="en-US" sz="2200" u="sng" dirty="0" smtClean="0">
                <a:solidFill>
                  <a:schemeClr val="tx2">
                    <a:lumMod val="75000"/>
                  </a:schemeClr>
                </a:solidFill>
                <a:effectLst>
                  <a:outerShdw blurRad="38100" dist="38100" dir="2700000" algn="tl">
                    <a:srgbClr val="000000">
                      <a:alpha val="43137"/>
                    </a:srgbClr>
                  </a:outerShdw>
                </a:effectLst>
                <a:latin typeface="Berlin Sans FB" pitchFamily="34" charset="0"/>
              </a:rPr>
              <a:t> </a:t>
            </a:r>
            <a:r>
              <a:rPr lang="en-US" sz="2200" u="sng" dirty="0" err="1" smtClean="0">
                <a:solidFill>
                  <a:schemeClr val="tx2">
                    <a:lumMod val="75000"/>
                  </a:schemeClr>
                </a:solidFill>
                <a:effectLst>
                  <a:outerShdw blurRad="38100" dist="38100" dir="2700000" algn="tl">
                    <a:srgbClr val="000000">
                      <a:alpha val="43137"/>
                    </a:srgbClr>
                  </a:outerShdw>
                </a:effectLst>
                <a:latin typeface="Berlin Sans FB" pitchFamily="34" charset="0"/>
              </a:rPr>
              <a:t>Jumlah</a:t>
            </a:r>
            <a:r>
              <a:rPr lang="en-US" sz="2200" u="sng" dirty="0" smtClean="0">
                <a:solidFill>
                  <a:schemeClr val="tx2">
                    <a:lumMod val="75000"/>
                  </a:schemeClr>
                </a:solidFill>
                <a:effectLst>
                  <a:outerShdw blurRad="38100" dist="38100" dir="2700000" algn="tl">
                    <a:srgbClr val="000000">
                      <a:alpha val="43137"/>
                    </a:srgbClr>
                  </a:outerShdw>
                </a:effectLst>
                <a:latin typeface="Berlin Sans FB" pitchFamily="34" charset="0"/>
              </a:rPr>
              <a:t> Mobil </a:t>
            </a:r>
            <a:r>
              <a:rPr lang="en-US" sz="2200" u="sng" dirty="0" err="1" smtClean="0">
                <a:solidFill>
                  <a:schemeClr val="tx2">
                    <a:lumMod val="75000"/>
                  </a:schemeClr>
                </a:solidFill>
                <a:effectLst>
                  <a:outerShdw blurRad="38100" dist="38100" dir="2700000" algn="tl">
                    <a:srgbClr val="000000">
                      <a:alpha val="43137"/>
                    </a:srgbClr>
                  </a:outerShdw>
                </a:effectLst>
                <a:latin typeface="Berlin Sans FB" pitchFamily="34" charset="0"/>
              </a:rPr>
              <a:t>Penghuni</a:t>
            </a:r>
            <a:r>
              <a:rPr lang="en-US" sz="2200" u="sng" dirty="0" smtClean="0">
                <a:solidFill>
                  <a:schemeClr val="tx2">
                    <a:lumMod val="75000"/>
                  </a:schemeClr>
                </a:solidFill>
                <a:effectLst>
                  <a:outerShdw blurRad="38100" dist="38100" dir="2700000" algn="tl">
                    <a:srgbClr val="000000">
                      <a:alpha val="43137"/>
                    </a:srgbClr>
                  </a:outerShdw>
                </a:effectLst>
                <a:latin typeface="Berlin Sans FB" pitchFamily="34" charset="0"/>
              </a:rPr>
              <a:t> yang </a:t>
            </a:r>
            <a:r>
              <a:rPr lang="en-US" sz="2200" u="sng" dirty="0" err="1" smtClean="0">
                <a:solidFill>
                  <a:schemeClr val="tx2">
                    <a:lumMod val="75000"/>
                  </a:schemeClr>
                </a:solidFill>
                <a:effectLst>
                  <a:outerShdw blurRad="38100" dist="38100" dir="2700000" algn="tl">
                    <a:srgbClr val="000000">
                      <a:alpha val="43137"/>
                    </a:srgbClr>
                  </a:outerShdw>
                </a:effectLst>
                <a:latin typeface="Berlin Sans FB" pitchFamily="34" charset="0"/>
              </a:rPr>
              <a:t>Parkir</a:t>
            </a:r>
            <a:r>
              <a:rPr lang="en-US" sz="2200" u="sng" dirty="0" smtClean="0">
                <a:solidFill>
                  <a:schemeClr val="tx2">
                    <a:lumMod val="75000"/>
                  </a:schemeClr>
                </a:solidFill>
                <a:effectLst>
                  <a:outerShdw blurRad="38100" dist="38100" dir="2700000" algn="tl">
                    <a:srgbClr val="000000">
                      <a:alpha val="43137"/>
                    </a:srgbClr>
                  </a:outerShdw>
                </a:effectLst>
                <a:latin typeface="Berlin Sans FB" pitchFamily="34" charset="0"/>
              </a:rPr>
              <a:t> </a:t>
            </a:r>
            <a:r>
              <a:rPr lang="en-US" sz="2200" u="sng" dirty="0" err="1" smtClean="0">
                <a:solidFill>
                  <a:schemeClr val="tx2">
                    <a:lumMod val="75000"/>
                  </a:schemeClr>
                </a:solidFill>
                <a:effectLst>
                  <a:outerShdw blurRad="38100" dist="38100" dir="2700000" algn="tl">
                    <a:srgbClr val="000000">
                      <a:alpha val="43137"/>
                    </a:srgbClr>
                  </a:outerShdw>
                </a:effectLst>
                <a:latin typeface="Berlin Sans FB" pitchFamily="34" charset="0"/>
              </a:rPr>
              <a:t>di</a:t>
            </a:r>
            <a:r>
              <a:rPr lang="en-US" sz="2200" u="sng" dirty="0" smtClean="0">
                <a:solidFill>
                  <a:schemeClr val="tx2">
                    <a:lumMod val="75000"/>
                  </a:schemeClr>
                </a:solidFill>
                <a:effectLst>
                  <a:outerShdw blurRad="38100" dist="38100" dir="2700000" algn="tl">
                    <a:srgbClr val="000000">
                      <a:alpha val="43137"/>
                    </a:srgbClr>
                  </a:outerShdw>
                </a:effectLst>
                <a:latin typeface="Berlin Sans FB" pitchFamily="34" charset="0"/>
              </a:rPr>
              <a:t> Condominium</a:t>
            </a:r>
            <a:r>
              <a:rPr lang="en-US" sz="2200" dirty="0" smtClean="0">
                <a:solidFill>
                  <a:schemeClr val="accent1">
                    <a:lumMod val="75000"/>
                  </a:schemeClr>
                </a:solidFill>
                <a:latin typeface="Berlin Sans FB" pitchFamily="34" charset="0"/>
              </a:rPr>
              <a:t>, Management </a:t>
            </a:r>
            <a:r>
              <a:rPr lang="en-US" sz="2200" dirty="0" err="1" smtClean="0">
                <a:solidFill>
                  <a:schemeClr val="accent1">
                    <a:lumMod val="75000"/>
                  </a:schemeClr>
                </a:solidFill>
                <a:latin typeface="Berlin Sans FB" pitchFamily="34" charset="0"/>
              </a:rPr>
              <a:t>Mengingatkan</a:t>
            </a:r>
            <a:r>
              <a:rPr lang="en-US" sz="2200" dirty="0" smtClean="0">
                <a:solidFill>
                  <a:schemeClr val="accent1">
                    <a:lumMod val="75000"/>
                  </a:schemeClr>
                </a:solidFill>
                <a:latin typeface="Berlin Sans FB" pitchFamily="34" charset="0"/>
              </a:rPr>
              <a:t> </a:t>
            </a:r>
            <a:r>
              <a:rPr lang="en-US" sz="2200" dirty="0" err="1" smtClean="0">
                <a:solidFill>
                  <a:schemeClr val="accent1">
                    <a:lumMod val="75000"/>
                  </a:schemeClr>
                </a:solidFill>
                <a:latin typeface="Berlin Sans FB" pitchFamily="34" charset="0"/>
              </a:rPr>
              <a:t>kembali</a:t>
            </a:r>
            <a:r>
              <a:rPr lang="en-US" sz="2200" dirty="0" smtClean="0">
                <a:solidFill>
                  <a:schemeClr val="accent1">
                    <a:lumMod val="75000"/>
                  </a:schemeClr>
                </a:solidFill>
                <a:latin typeface="Berlin Sans FB" pitchFamily="34" charset="0"/>
              </a:rPr>
              <a:t> </a:t>
            </a:r>
            <a:r>
              <a:rPr lang="en-US" sz="2200" dirty="0" err="1" smtClean="0">
                <a:solidFill>
                  <a:schemeClr val="accent1">
                    <a:lumMod val="75000"/>
                  </a:schemeClr>
                </a:solidFill>
                <a:latin typeface="Berlin Sans FB" pitchFamily="34" charset="0"/>
              </a:rPr>
              <a:t>akan</a:t>
            </a:r>
            <a:r>
              <a:rPr lang="en-US" sz="2200" dirty="0" smtClean="0">
                <a:solidFill>
                  <a:schemeClr val="accent1">
                    <a:lumMod val="75000"/>
                  </a:schemeClr>
                </a:solidFill>
                <a:latin typeface="Berlin Sans FB" pitchFamily="34" charset="0"/>
              </a:rPr>
              <a:t> </a:t>
            </a:r>
            <a:r>
              <a:rPr lang="en-US" sz="2200" dirty="0" err="1" smtClean="0">
                <a:solidFill>
                  <a:schemeClr val="accent1">
                    <a:lumMod val="75000"/>
                  </a:schemeClr>
                </a:solidFill>
                <a:latin typeface="Berlin Sans FB" pitchFamily="34" charset="0"/>
              </a:rPr>
              <a:t>hal</a:t>
            </a:r>
            <a:r>
              <a:rPr lang="en-US" sz="2200" dirty="0" smtClean="0">
                <a:solidFill>
                  <a:schemeClr val="accent1">
                    <a:lumMod val="75000"/>
                  </a:schemeClr>
                </a:solidFill>
                <a:latin typeface="Berlin Sans FB" pitchFamily="34" charset="0"/>
              </a:rPr>
              <a:t> </a:t>
            </a:r>
            <a:r>
              <a:rPr lang="en-US" sz="2200" dirty="0" err="1" smtClean="0">
                <a:solidFill>
                  <a:schemeClr val="accent1">
                    <a:lumMod val="75000"/>
                  </a:schemeClr>
                </a:solidFill>
                <a:latin typeface="Berlin Sans FB" pitchFamily="34" charset="0"/>
              </a:rPr>
              <a:t>tersebut</a:t>
            </a:r>
            <a:r>
              <a:rPr lang="en-US" sz="2200" dirty="0" smtClean="0">
                <a:solidFill>
                  <a:schemeClr val="accent1">
                    <a:lumMod val="75000"/>
                  </a:schemeClr>
                </a:solidFill>
                <a:latin typeface="Berlin Sans FB" pitchFamily="34" charset="0"/>
              </a:rPr>
              <a:t> </a:t>
            </a:r>
            <a:r>
              <a:rPr lang="en-US" sz="2200" dirty="0" err="1" smtClean="0">
                <a:solidFill>
                  <a:schemeClr val="accent1">
                    <a:lumMod val="75000"/>
                  </a:schemeClr>
                </a:solidFill>
                <a:latin typeface="Berlin Sans FB" pitchFamily="34" charset="0"/>
              </a:rPr>
              <a:t>sbb</a:t>
            </a:r>
            <a:r>
              <a:rPr lang="en-US" sz="2200" dirty="0" smtClean="0">
                <a:solidFill>
                  <a:schemeClr val="accent1">
                    <a:lumMod val="75000"/>
                  </a:schemeClr>
                </a:solidFill>
                <a:latin typeface="Berlin Sans FB" pitchFamily="34" charset="0"/>
              </a:rPr>
              <a:t>:</a:t>
            </a:r>
            <a:r>
              <a:rPr lang="en-US" sz="800" dirty="0" smtClean="0">
                <a:solidFill>
                  <a:schemeClr val="accent1">
                    <a:lumMod val="75000"/>
                  </a:schemeClr>
                </a:solidFill>
                <a:latin typeface="Berlin Sans FB" pitchFamily="34" charset="0"/>
              </a:rPr>
              <a:t/>
            </a:r>
            <a:br>
              <a:rPr lang="en-US" sz="800" dirty="0" smtClean="0">
                <a:solidFill>
                  <a:schemeClr val="accent1">
                    <a:lumMod val="75000"/>
                  </a:schemeClr>
                </a:solidFill>
                <a:latin typeface="Berlin Sans FB" pitchFamily="34" charset="0"/>
              </a:rPr>
            </a:br>
            <a:r>
              <a:rPr lang="en-US" sz="800" dirty="0" smtClean="0">
                <a:solidFill>
                  <a:schemeClr val="accent1">
                    <a:lumMod val="75000"/>
                  </a:schemeClr>
                </a:solidFill>
                <a:latin typeface="Berlin Sans FB" pitchFamily="34" charset="0"/>
              </a:rPr>
              <a:t/>
            </a:r>
            <a:br>
              <a:rPr lang="en-US" sz="800" dirty="0" smtClean="0">
                <a:solidFill>
                  <a:schemeClr val="accent1">
                    <a:lumMod val="75000"/>
                  </a:schemeClr>
                </a:solidFill>
                <a:latin typeface="Berlin Sans FB" pitchFamily="34" charset="0"/>
              </a:rPr>
            </a:br>
            <a:r>
              <a:rPr lang="en-US" sz="2200" dirty="0" smtClean="0">
                <a:solidFill>
                  <a:schemeClr val="accent1">
                    <a:lumMod val="75000"/>
                  </a:schemeClr>
                </a:solidFill>
                <a:latin typeface="Berlin Sans FB" pitchFamily="34" charset="0"/>
              </a:rPr>
              <a:t>1.   Maximal 2 Mobil yang </a:t>
            </a:r>
            <a:r>
              <a:rPr lang="en-US" sz="2200" dirty="0" err="1" smtClean="0">
                <a:solidFill>
                  <a:schemeClr val="accent1">
                    <a:lumMod val="75000"/>
                  </a:schemeClr>
                </a:solidFill>
                <a:latin typeface="Berlin Sans FB" pitchFamily="34" charset="0"/>
              </a:rPr>
              <a:t>diizinkan</a:t>
            </a:r>
            <a:r>
              <a:rPr lang="en-US" sz="2200" dirty="0" smtClean="0">
                <a:solidFill>
                  <a:schemeClr val="accent1">
                    <a:lumMod val="75000"/>
                  </a:schemeClr>
                </a:solidFill>
                <a:latin typeface="Berlin Sans FB" pitchFamily="34" charset="0"/>
              </a:rPr>
              <a:t> </a:t>
            </a:r>
            <a:r>
              <a:rPr lang="en-US" sz="2200" dirty="0" err="1" smtClean="0">
                <a:solidFill>
                  <a:schemeClr val="accent1">
                    <a:lumMod val="75000"/>
                  </a:schemeClr>
                </a:solidFill>
                <a:latin typeface="Berlin Sans FB" pitchFamily="34" charset="0"/>
              </a:rPr>
              <a:t>masuk</a:t>
            </a:r>
            <a:r>
              <a:rPr lang="en-US" sz="2200" dirty="0" smtClean="0">
                <a:solidFill>
                  <a:schemeClr val="accent1">
                    <a:lumMod val="75000"/>
                  </a:schemeClr>
                </a:solidFill>
                <a:latin typeface="Berlin Sans FB" pitchFamily="34" charset="0"/>
              </a:rPr>
              <a:t> per Unit (200 M²)</a:t>
            </a:r>
            <a:br>
              <a:rPr lang="en-US" sz="2200" dirty="0" smtClean="0">
                <a:solidFill>
                  <a:schemeClr val="accent1">
                    <a:lumMod val="75000"/>
                  </a:schemeClr>
                </a:solidFill>
                <a:latin typeface="Berlin Sans FB" pitchFamily="34" charset="0"/>
              </a:rPr>
            </a:br>
            <a:r>
              <a:rPr lang="en-US" sz="2200" dirty="0" smtClean="0">
                <a:solidFill>
                  <a:schemeClr val="accent1">
                    <a:lumMod val="75000"/>
                  </a:schemeClr>
                </a:solidFill>
                <a:latin typeface="Berlin Sans FB" pitchFamily="34" charset="0"/>
              </a:rPr>
              <a:t>2.  Mobil </a:t>
            </a:r>
            <a:r>
              <a:rPr lang="en-US" sz="2200" dirty="0" err="1" smtClean="0">
                <a:solidFill>
                  <a:schemeClr val="accent1">
                    <a:lumMod val="75000"/>
                  </a:schemeClr>
                </a:solidFill>
                <a:latin typeface="Berlin Sans FB" pitchFamily="34" charset="0"/>
              </a:rPr>
              <a:t>ditempeli</a:t>
            </a:r>
            <a:r>
              <a:rPr lang="en-US" sz="2200" dirty="0" smtClean="0">
                <a:solidFill>
                  <a:schemeClr val="accent1">
                    <a:lumMod val="75000"/>
                  </a:schemeClr>
                </a:solidFill>
                <a:latin typeface="Berlin Sans FB" pitchFamily="34" charset="0"/>
              </a:rPr>
              <a:t> STICKER </a:t>
            </a:r>
            <a:r>
              <a:rPr lang="en-US" sz="2200" dirty="0" err="1" smtClean="0">
                <a:solidFill>
                  <a:schemeClr val="accent1">
                    <a:lumMod val="75000"/>
                  </a:schemeClr>
                </a:solidFill>
                <a:latin typeface="Berlin Sans FB" pitchFamily="34" charset="0"/>
              </a:rPr>
              <a:t>dari</a:t>
            </a:r>
            <a:r>
              <a:rPr lang="en-US" sz="2200" dirty="0" smtClean="0">
                <a:solidFill>
                  <a:schemeClr val="accent1">
                    <a:lumMod val="75000"/>
                  </a:schemeClr>
                </a:solidFill>
                <a:latin typeface="Berlin Sans FB" pitchFamily="34" charset="0"/>
              </a:rPr>
              <a:t> Management.</a:t>
            </a:r>
            <a:br>
              <a:rPr lang="en-US" sz="2200" dirty="0" smtClean="0">
                <a:solidFill>
                  <a:schemeClr val="accent1">
                    <a:lumMod val="75000"/>
                  </a:schemeClr>
                </a:solidFill>
                <a:latin typeface="Berlin Sans FB" pitchFamily="34" charset="0"/>
              </a:rPr>
            </a:br>
            <a:r>
              <a:rPr lang="en-US" sz="2200" dirty="0" smtClean="0">
                <a:solidFill>
                  <a:schemeClr val="accent1">
                    <a:lumMod val="75000"/>
                  </a:schemeClr>
                </a:solidFill>
                <a:latin typeface="Berlin Sans FB" pitchFamily="34" charset="0"/>
              </a:rPr>
              <a:t>3.  Yang </a:t>
            </a:r>
            <a:r>
              <a:rPr lang="en-US" sz="2200" dirty="0" err="1" smtClean="0">
                <a:solidFill>
                  <a:schemeClr val="accent1">
                    <a:lumMod val="75000"/>
                  </a:schemeClr>
                </a:solidFill>
                <a:latin typeface="Berlin Sans FB" pitchFamily="34" charset="0"/>
              </a:rPr>
              <a:t>memasukan</a:t>
            </a:r>
            <a:r>
              <a:rPr lang="en-US" sz="2200" dirty="0" smtClean="0">
                <a:solidFill>
                  <a:schemeClr val="accent1">
                    <a:lumMod val="75000"/>
                  </a:schemeClr>
                </a:solidFill>
                <a:latin typeface="Berlin Sans FB" pitchFamily="34" charset="0"/>
              </a:rPr>
              <a:t> MOBIL </a:t>
            </a:r>
            <a:r>
              <a:rPr lang="en-US" sz="2200" dirty="0" err="1" smtClean="0">
                <a:solidFill>
                  <a:schemeClr val="accent1">
                    <a:lumMod val="75000"/>
                  </a:schemeClr>
                </a:solidFill>
                <a:latin typeface="Berlin Sans FB" pitchFamily="34" charset="0"/>
              </a:rPr>
              <a:t>lebih</a:t>
            </a:r>
            <a:r>
              <a:rPr lang="en-US" sz="2200" dirty="0" smtClean="0">
                <a:solidFill>
                  <a:schemeClr val="accent1">
                    <a:lumMod val="75000"/>
                  </a:schemeClr>
                </a:solidFill>
                <a:latin typeface="Berlin Sans FB" pitchFamily="34" charset="0"/>
              </a:rPr>
              <a:t> </a:t>
            </a:r>
            <a:r>
              <a:rPr lang="en-US" sz="2200" dirty="0" err="1" smtClean="0">
                <a:solidFill>
                  <a:schemeClr val="accent1">
                    <a:lumMod val="75000"/>
                  </a:schemeClr>
                </a:solidFill>
                <a:latin typeface="Berlin Sans FB" pitchFamily="34" charset="0"/>
              </a:rPr>
              <a:t>dari</a:t>
            </a:r>
            <a:r>
              <a:rPr lang="en-US" sz="2200" dirty="0" smtClean="0">
                <a:solidFill>
                  <a:schemeClr val="accent1">
                    <a:lumMod val="75000"/>
                  </a:schemeClr>
                </a:solidFill>
                <a:latin typeface="Berlin Sans FB" pitchFamily="34" charset="0"/>
              </a:rPr>
              <a:t> 2, </a:t>
            </a:r>
            <a:r>
              <a:rPr lang="en-US" sz="2200" dirty="0" err="1" smtClean="0">
                <a:solidFill>
                  <a:schemeClr val="accent1">
                    <a:lumMod val="75000"/>
                  </a:schemeClr>
                </a:solidFill>
                <a:latin typeface="Berlin Sans FB" pitchFamily="34" charset="0"/>
              </a:rPr>
              <a:t>dimohon</a:t>
            </a:r>
            <a:r>
              <a:rPr lang="en-US" sz="2200" dirty="0" smtClean="0">
                <a:solidFill>
                  <a:schemeClr val="accent1">
                    <a:lumMod val="75000"/>
                  </a:schemeClr>
                </a:solidFill>
                <a:latin typeface="Berlin Sans FB" pitchFamily="34" charset="0"/>
              </a:rPr>
              <a:t> </a:t>
            </a:r>
            <a:r>
              <a:rPr lang="en-US" sz="2200" dirty="0" err="1" smtClean="0">
                <a:solidFill>
                  <a:schemeClr val="accent1">
                    <a:lumMod val="75000"/>
                  </a:schemeClr>
                </a:solidFill>
                <a:latin typeface="Berlin Sans FB" pitchFamily="34" charset="0"/>
              </a:rPr>
              <a:t>Melapor</a:t>
            </a:r>
            <a:r>
              <a:rPr lang="en-US" sz="2200" dirty="0" smtClean="0">
                <a:solidFill>
                  <a:schemeClr val="accent1">
                    <a:lumMod val="75000"/>
                  </a:schemeClr>
                </a:solidFill>
                <a:latin typeface="Berlin Sans FB" pitchFamily="34" charset="0"/>
              </a:rPr>
              <a:t> </a:t>
            </a:r>
            <a:r>
              <a:rPr lang="en-US" sz="2200" dirty="0" err="1" smtClean="0">
                <a:solidFill>
                  <a:schemeClr val="accent1">
                    <a:lumMod val="75000"/>
                  </a:schemeClr>
                </a:solidFill>
                <a:latin typeface="Berlin Sans FB" pitchFamily="34" charset="0"/>
              </a:rPr>
              <a:t>kepada</a:t>
            </a:r>
            <a:r>
              <a:rPr lang="en-US" sz="2200" dirty="0" smtClean="0">
                <a:solidFill>
                  <a:schemeClr val="accent1">
                    <a:lumMod val="75000"/>
                  </a:schemeClr>
                </a:solidFill>
                <a:latin typeface="Berlin Sans FB" pitchFamily="34" charset="0"/>
              </a:rPr>
              <a:t>  </a:t>
            </a:r>
            <a:br>
              <a:rPr lang="en-US" sz="2200" dirty="0" smtClean="0">
                <a:solidFill>
                  <a:schemeClr val="accent1">
                    <a:lumMod val="75000"/>
                  </a:schemeClr>
                </a:solidFill>
                <a:latin typeface="Berlin Sans FB" pitchFamily="34" charset="0"/>
              </a:rPr>
            </a:br>
            <a:r>
              <a:rPr lang="en-US" sz="2200" dirty="0" smtClean="0">
                <a:solidFill>
                  <a:schemeClr val="accent1">
                    <a:lumMod val="75000"/>
                  </a:schemeClr>
                </a:solidFill>
                <a:latin typeface="Berlin Sans FB" pitchFamily="34" charset="0"/>
              </a:rPr>
              <a:t>     Management, </a:t>
            </a:r>
            <a:r>
              <a:rPr lang="en-US" sz="2200" dirty="0" err="1" smtClean="0">
                <a:solidFill>
                  <a:schemeClr val="accent1">
                    <a:lumMod val="75000"/>
                  </a:schemeClr>
                </a:solidFill>
                <a:latin typeface="Berlin Sans FB" pitchFamily="34" charset="0"/>
              </a:rPr>
              <a:t>Kami</a:t>
            </a:r>
            <a:r>
              <a:rPr lang="en-US" sz="2200" dirty="0" smtClean="0">
                <a:solidFill>
                  <a:schemeClr val="accent1">
                    <a:lumMod val="75000"/>
                  </a:schemeClr>
                </a:solidFill>
                <a:latin typeface="Berlin Sans FB" pitchFamily="34" charset="0"/>
              </a:rPr>
              <a:t> </a:t>
            </a:r>
            <a:r>
              <a:rPr lang="en-US" sz="2200" dirty="0" err="1" smtClean="0">
                <a:solidFill>
                  <a:schemeClr val="accent1">
                    <a:lumMod val="75000"/>
                  </a:schemeClr>
                </a:solidFill>
                <a:latin typeface="Berlin Sans FB" pitchFamily="34" charset="0"/>
              </a:rPr>
              <a:t>kategorikan</a:t>
            </a:r>
            <a:r>
              <a:rPr lang="en-US" sz="2200" dirty="0" smtClean="0">
                <a:solidFill>
                  <a:schemeClr val="accent1">
                    <a:lumMod val="75000"/>
                  </a:schemeClr>
                </a:solidFill>
                <a:latin typeface="Berlin Sans FB" pitchFamily="34" charset="0"/>
              </a:rPr>
              <a:t> </a:t>
            </a:r>
            <a:r>
              <a:rPr lang="en-US" sz="2200" dirty="0" err="1" smtClean="0">
                <a:solidFill>
                  <a:schemeClr val="accent1">
                    <a:lumMod val="75000"/>
                  </a:schemeClr>
                </a:solidFill>
                <a:latin typeface="Berlin Sans FB" pitchFamily="34" charset="0"/>
              </a:rPr>
              <a:t>sebagai</a:t>
            </a:r>
            <a:r>
              <a:rPr lang="en-US" sz="2200" dirty="0" smtClean="0">
                <a:solidFill>
                  <a:schemeClr val="accent1">
                    <a:lumMod val="75000"/>
                  </a:schemeClr>
                </a:solidFill>
                <a:latin typeface="Berlin Sans FB" pitchFamily="34" charset="0"/>
              </a:rPr>
              <a:t> </a:t>
            </a:r>
            <a:r>
              <a:rPr lang="en-US" sz="2200" dirty="0" err="1" smtClean="0">
                <a:solidFill>
                  <a:schemeClr val="accent1">
                    <a:lumMod val="75000"/>
                  </a:schemeClr>
                </a:solidFill>
                <a:latin typeface="Berlin Sans FB" pitchFamily="34" charset="0"/>
              </a:rPr>
              <a:t>kendaraan</a:t>
            </a:r>
            <a:r>
              <a:rPr lang="en-US" sz="2200" dirty="0" smtClean="0">
                <a:solidFill>
                  <a:schemeClr val="accent1">
                    <a:lumMod val="75000"/>
                  </a:schemeClr>
                </a:solidFill>
                <a:latin typeface="Berlin Sans FB" pitchFamily="34" charset="0"/>
              </a:rPr>
              <a:t> TITIPAN.</a:t>
            </a:r>
            <a:br>
              <a:rPr lang="en-US" sz="2200" dirty="0" smtClean="0">
                <a:solidFill>
                  <a:schemeClr val="accent1">
                    <a:lumMod val="75000"/>
                  </a:schemeClr>
                </a:solidFill>
                <a:latin typeface="Berlin Sans FB" pitchFamily="34" charset="0"/>
              </a:rPr>
            </a:br>
            <a:r>
              <a:rPr lang="en-US" sz="2200" dirty="0" smtClean="0">
                <a:solidFill>
                  <a:schemeClr val="accent1">
                    <a:lumMod val="75000"/>
                  </a:schemeClr>
                </a:solidFill>
                <a:latin typeface="Berlin Sans FB" pitchFamily="34" charset="0"/>
              </a:rPr>
              <a:t>     </a:t>
            </a:r>
            <a:r>
              <a:rPr lang="en-US" sz="2200" dirty="0" err="1" smtClean="0">
                <a:solidFill>
                  <a:schemeClr val="accent1">
                    <a:lumMod val="75000"/>
                  </a:schemeClr>
                </a:solidFill>
                <a:latin typeface="Berlin Sans FB" pitchFamily="34" charset="0"/>
              </a:rPr>
              <a:t>Sekaligus</a:t>
            </a:r>
            <a:r>
              <a:rPr lang="en-US" sz="2200" dirty="0" smtClean="0">
                <a:solidFill>
                  <a:schemeClr val="accent1">
                    <a:lumMod val="75000"/>
                  </a:schemeClr>
                </a:solidFill>
                <a:latin typeface="Berlin Sans FB" pitchFamily="34" charset="0"/>
              </a:rPr>
              <a:t> </a:t>
            </a:r>
            <a:r>
              <a:rPr lang="en-US" sz="2200" dirty="0" err="1" smtClean="0">
                <a:solidFill>
                  <a:schemeClr val="accent1">
                    <a:lumMod val="75000"/>
                  </a:schemeClr>
                </a:solidFill>
                <a:latin typeface="Berlin Sans FB" pitchFamily="34" charset="0"/>
              </a:rPr>
              <a:t>sampaikan</a:t>
            </a:r>
            <a:r>
              <a:rPr lang="en-US" sz="2200" dirty="0" smtClean="0">
                <a:solidFill>
                  <a:schemeClr val="accent1">
                    <a:lumMod val="75000"/>
                  </a:schemeClr>
                </a:solidFill>
                <a:latin typeface="Berlin Sans FB" pitchFamily="34" charset="0"/>
              </a:rPr>
              <a:t> </a:t>
            </a:r>
            <a:r>
              <a:rPr lang="en-US" sz="2200" dirty="0" err="1" smtClean="0">
                <a:solidFill>
                  <a:schemeClr val="accent1">
                    <a:lumMod val="75000"/>
                  </a:schemeClr>
                </a:solidFill>
                <a:latin typeface="Berlin Sans FB" pitchFamily="34" charset="0"/>
              </a:rPr>
              <a:t>Durasi</a:t>
            </a:r>
            <a:r>
              <a:rPr lang="en-US" sz="2200" dirty="0" smtClean="0">
                <a:solidFill>
                  <a:schemeClr val="accent1">
                    <a:lumMod val="75000"/>
                  </a:schemeClr>
                </a:solidFill>
                <a:latin typeface="Berlin Sans FB" pitchFamily="34" charset="0"/>
              </a:rPr>
              <a:t> </a:t>
            </a:r>
            <a:r>
              <a:rPr lang="en-US" sz="2200" dirty="0" err="1" smtClean="0">
                <a:solidFill>
                  <a:schemeClr val="accent1">
                    <a:lumMod val="75000"/>
                  </a:schemeClr>
                </a:solidFill>
                <a:latin typeface="Berlin Sans FB" pitchFamily="34" charset="0"/>
              </a:rPr>
              <a:t>penitipannya</a:t>
            </a:r>
            <a:r>
              <a:rPr lang="en-US" sz="2200" dirty="0" smtClean="0">
                <a:solidFill>
                  <a:schemeClr val="accent1">
                    <a:lumMod val="75000"/>
                  </a:schemeClr>
                </a:solidFill>
                <a:latin typeface="Berlin Sans FB" pitchFamily="34" charset="0"/>
              </a:rPr>
              <a:t>.</a:t>
            </a:r>
            <a:br>
              <a:rPr lang="en-US" sz="2200" dirty="0" smtClean="0">
                <a:solidFill>
                  <a:schemeClr val="accent1">
                    <a:lumMod val="75000"/>
                  </a:schemeClr>
                </a:solidFill>
                <a:latin typeface="Berlin Sans FB" pitchFamily="34" charset="0"/>
              </a:rPr>
            </a:br>
            <a:r>
              <a:rPr lang="en-US" sz="2200" dirty="0" smtClean="0">
                <a:solidFill>
                  <a:schemeClr val="accent1">
                    <a:lumMod val="75000"/>
                  </a:schemeClr>
                </a:solidFill>
                <a:latin typeface="Berlin Sans FB" pitchFamily="34" charset="0"/>
              </a:rPr>
              <a:t>4.  </a:t>
            </a:r>
            <a:r>
              <a:rPr lang="en-US" sz="2200" dirty="0" err="1" smtClean="0">
                <a:solidFill>
                  <a:schemeClr val="accent1">
                    <a:lumMod val="75000"/>
                  </a:schemeClr>
                </a:solidFill>
                <a:latin typeface="Berlin Sans FB" pitchFamily="34" charset="0"/>
              </a:rPr>
              <a:t>Kendaraan</a:t>
            </a:r>
            <a:r>
              <a:rPr lang="en-US" sz="2200" dirty="0" smtClean="0">
                <a:solidFill>
                  <a:schemeClr val="accent1">
                    <a:lumMod val="75000"/>
                  </a:schemeClr>
                </a:solidFill>
                <a:latin typeface="Berlin Sans FB" pitchFamily="34" charset="0"/>
              </a:rPr>
              <a:t> TITIPAN </a:t>
            </a:r>
            <a:r>
              <a:rPr lang="en-US" sz="2200" dirty="0" err="1" smtClean="0">
                <a:solidFill>
                  <a:schemeClr val="accent1">
                    <a:lumMod val="75000"/>
                  </a:schemeClr>
                </a:solidFill>
                <a:latin typeface="Berlin Sans FB" pitchFamily="34" charset="0"/>
              </a:rPr>
              <a:t>wajib</a:t>
            </a:r>
            <a:r>
              <a:rPr lang="en-US" sz="2200" dirty="0" smtClean="0">
                <a:solidFill>
                  <a:schemeClr val="accent1">
                    <a:lumMod val="75000"/>
                  </a:schemeClr>
                </a:solidFill>
                <a:latin typeface="Berlin Sans FB" pitchFamily="34" charset="0"/>
              </a:rPr>
              <a:t> </a:t>
            </a:r>
            <a:r>
              <a:rPr lang="en-US" sz="2200" dirty="0" err="1" smtClean="0">
                <a:solidFill>
                  <a:schemeClr val="accent1">
                    <a:lumMod val="75000"/>
                  </a:schemeClr>
                </a:solidFill>
                <a:latin typeface="Berlin Sans FB" pitchFamily="34" charset="0"/>
              </a:rPr>
              <a:t>Parkir</a:t>
            </a:r>
            <a:r>
              <a:rPr lang="en-US" sz="2200" dirty="0" smtClean="0">
                <a:solidFill>
                  <a:schemeClr val="accent1">
                    <a:lumMod val="75000"/>
                  </a:schemeClr>
                </a:solidFill>
                <a:latin typeface="Berlin Sans FB" pitchFamily="34" charset="0"/>
              </a:rPr>
              <a:t> </a:t>
            </a:r>
            <a:r>
              <a:rPr lang="en-US" sz="2200" dirty="0" err="1" smtClean="0">
                <a:solidFill>
                  <a:schemeClr val="accent1">
                    <a:lumMod val="75000"/>
                  </a:schemeClr>
                </a:solidFill>
                <a:latin typeface="Berlin Sans FB" pitchFamily="34" charset="0"/>
              </a:rPr>
              <a:t>di</a:t>
            </a:r>
            <a:r>
              <a:rPr lang="en-US" sz="2200" dirty="0" smtClean="0">
                <a:solidFill>
                  <a:schemeClr val="accent1">
                    <a:lumMod val="75000"/>
                  </a:schemeClr>
                </a:solidFill>
                <a:latin typeface="Berlin Sans FB" pitchFamily="34" charset="0"/>
              </a:rPr>
              <a:t> </a:t>
            </a:r>
            <a:r>
              <a:rPr lang="en-US" sz="2200" dirty="0" err="1" smtClean="0">
                <a:solidFill>
                  <a:schemeClr val="accent1">
                    <a:lumMod val="75000"/>
                  </a:schemeClr>
                </a:solidFill>
                <a:latin typeface="Berlin Sans FB" pitchFamily="34" charset="0"/>
              </a:rPr>
              <a:t>Lantai</a:t>
            </a:r>
            <a:r>
              <a:rPr lang="en-US" sz="2200" dirty="0" smtClean="0">
                <a:solidFill>
                  <a:schemeClr val="accent1">
                    <a:lumMod val="75000"/>
                  </a:schemeClr>
                </a:solidFill>
                <a:latin typeface="Berlin Sans FB" pitchFamily="34" charset="0"/>
              </a:rPr>
              <a:t> 4 (P2), </a:t>
            </a:r>
            <a:r>
              <a:rPr lang="en-US" sz="2200" dirty="0" err="1" smtClean="0">
                <a:solidFill>
                  <a:srgbClr val="FF0000"/>
                </a:solidFill>
                <a:latin typeface="Berlin Sans FB" pitchFamily="34" charset="0"/>
              </a:rPr>
              <a:t>Jangan</a:t>
            </a:r>
            <a:r>
              <a:rPr lang="en-US" sz="2200" dirty="0" smtClean="0">
                <a:solidFill>
                  <a:srgbClr val="FF0000"/>
                </a:solidFill>
                <a:latin typeface="Berlin Sans FB" pitchFamily="34" charset="0"/>
              </a:rPr>
              <a:t> </a:t>
            </a:r>
            <a:r>
              <a:rPr lang="en-US" sz="2200" dirty="0" err="1" smtClean="0">
                <a:solidFill>
                  <a:srgbClr val="FF0000"/>
                </a:solidFill>
                <a:latin typeface="Berlin Sans FB" pitchFamily="34" charset="0"/>
              </a:rPr>
              <a:t>lagi</a:t>
            </a:r>
            <a:r>
              <a:rPr lang="en-US" sz="2200" dirty="0" smtClean="0">
                <a:solidFill>
                  <a:srgbClr val="FF0000"/>
                </a:solidFill>
                <a:latin typeface="Berlin Sans FB" pitchFamily="34" charset="0"/>
              </a:rPr>
              <a:t/>
            </a:r>
            <a:br>
              <a:rPr lang="en-US" sz="2200" dirty="0" smtClean="0">
                <a:solidFill>
                  <a:srgbClr val="FF0000"/>
                </a:solidFill>
                <a:latin typeface="Berlin Sans FB" pitchFamily="34" charset="0"/>
              </a:rPr>
            </a:br>
            <a:r>
              <a:rPr lang="en-US" sz="2200" dirty="0" smtClean="0">
                <a:solidFill>
                  <a:srgbClr val="FF0000"/>
                </a:solidFill>
                <a:latin typeface="Berlin Sans FB" pitchFamily="34" charset="0"/>
              </a:rPr>
              <a:t>     </a:t>
            </a:r>
            <a:r>
              <a:rPr lang="en-US" sz="2200" dirty="0" err="1" smtClean="0">
                <a:solidFill>
                  <a:srgbClr val="FF0000"/>
                </a:solidFill>
                <a:latin typeface="Berlin Sans FB" pitchFamily="34" charset="0"/>
              </a:rPr>
              <a:t>Parkir</a:t>
            </a:r>
            <a:r>
              <a:rPr lang="en-US" sz="2200" dirty="0" smtClean="0">
                <a:solidFill>
                  <a:srgbClr val="FF0000"/>
                </a:solidFill>
                <a:latin typeface="Berlin Sans FB" pitchFamily="34" charset="0"/>
              </a:rPr>
              <a:t> </a:t>
            </a:r>
            <a:r>
              <a:rPr lang="en-US" sz="2200" dirty="0" err="1" smtClean="0">
                <a:solidFill>
                  <a:srgbClr val="FF0000"/>
                </a:solidFill>
                <a:latin typeface="Berlin Sans FB" pitchFamily="34" charset="0"/>
              </a:rPr>
              <a:t>di</a:t>
            </a:r>
            <a:r>
              <a:rPr lang="en-US" sz="2200" dirty="0" smtClean="0">
                <a:solidFill>
                  <a:srgbClr val="FF0000"/>
                </a:solidFill>
                <a:latin typeface="Berlin Sans FB" pitchFamily="34" charset="0"/>
              </a:rPr>
              <a:t> </a:t>
            </a:r>
            <a:r>
              <a:rPr lang="en-US" sz="2200" dirty="0" err="1" smtClean="0">
                <a:solidFill>
                  <a:srgbClr val="FF0000"/>
                </a:solidFill>
                <a:latin typeface="Berlin Sans FB" pitchFamily="34" charset="0"/>
              </a:rPr>
              <a:t>lantai</a:t>
            </a:r>
            <a:r>
              <a:rPr lang="en-US" sz="2200" dirty="0" smtClean="0">
                <a:solidFill>
                  <a:srgbClr val="FF0000"/>
                </a:solidFill>
                <a:latin typeface="Berlin Sans FB" pitchFamily="34" charset="0"/>
              </a:rPr>
              <a:t> 5 (P3)</a:t>
            </a:r>
            <a:r>
              <a:rPr lang="en-US" sz="2200" dirty="0" smtClean="0">
                <a:solidFill>
                  <a:schemeClr val="accent1">
                    <a:lumMod val="75000"/>
                  </a:schemeClr>
                </a:solidFill>
                <a:latin typeface="Berlin Sans FB" pitchFamily="34" charset="0"/>
              </a:rPr>
              <a:t/>
            </a:r>
            <a:br>
              <a:rPr lang="en-US" sz="2200" dirty="0" smtClean="0">
                <a:solidFill>
                  <a:schemeClr val="accent1">
                    <a:lumMod val="75000"/>
                  </a:schemeClr>
                </a:solidFill>
                <a:latin typeface="Berlin Sans FB" pitchFamily="34" charset="0"/>
              </a:rPr>
            </a:br>
            <a:r>
              <a:rPr lang="en-US" sz="2200" dirty="0" smtClean="0">
                <a:solidFill>
                  <a:schemeClr val="accent1">
                    <a:lumMod val="75000"/>
                  </a:schemeClr>
                </a:solidFill>
                <a:latin typeface="Berlin Sans FB" pitchFamily="34" charset="0"/>
              </a:rPr>
              <a:t>5.  </a:t>
            </a:r>
            <a:r>
              <a:rPr lang="en-US" sz="2200" dirty="0" err="1" smtClean="0">
                <a:solidFill>
                  <a:schemeClr val="accent1">
                    <a:lumMod val="75000"/>
                  </a:schemeClr>
                </a:solidFill>
                <a:latin typeface="Berlin Sans FB" pitchFamily="34" charset="0"/>
              </a:rPr>
              <a:t>Kendaraan</a:t>
            </a:r>
            <a:r>
              <a:rPr lang="en-US" sz="2200" dirty="0" smtClean="0">
                <a:solidFill>
                  <a:schemeClr val="accent1">
                    <a:lumMod val="75000"/>
                  </a:schemeClr>
                </a:solidFill>
                <a:latin typeface="Berlin Sans FB" pitchFamily="34" charset="0"/>
              </a:rPr>
              <a:t> TITIPAN </a:t>
            </a:r>
            <a:r>
              <a:rPr lang="en-US" sz="2200" dirty="0" err="1" smtClean="0">
                <a:solidFill>
                  <a:schemeClr val="accent1">
                    <a:lumMod val="75000"/>
                  </a:schemeClr>
                </a:solidFill>
                <a:latin typeface="Berlin Sans FB" pitchFamily="34" charset="0"/>
              </a:rPr>
              <a:t>adalah</a:t>
            </a:r>
            <a:r>
              <a:rPr lang="en-US" sz="2200" dirty="0" smtClean="0">
                <a:solidFill>
                  <a:schemeClr val="accent1">
                    <a:lumMod val="75000"/>
                  </a:schemeClr>
                </a:solidFill>
                <a:latin typeface="Berlin Sans FB" pitchFamily="34" charset="0"/>
              </a:rPr>
              <a:t> </a:t>
            </a:r>
            <a:r>
              <a:rPr lang="en-US" sz="2200" dirty="0" err="1" smtClean="0">
                <a:solidFill>
                  <a:schemeClr val="accent1">
                    <a:lumMod val="75000"/>
                  </a:schemeClr>
                </a:solidFill>
                <a:latin typeface="Berlin Sans FB" pitchFamily="34" charset="0"/>
              </a:rPr>
              <a:t>Tanggung</a:t>
            </a:r>
            <a:r>
              <a:rPr lang="en-US" sz="2200" dirty="0" smtClean="0">
                <a:solidFill>
                  <a:schemeClr val="accent1">
                    <a:lumMod val="75000"/>
                  </a:schemeClr>
                </a:solidFill>
                <a:latin typeface="Berlin Sans FB" pitchFamily="34" charset="0"/>
              </a:rPr>
              <a:t> </a:t>
            </a:r>
            <a:r>
              <a:rPr lang="en-US" sz="2200" dirty="0" err="1" smtClean="0">
                <a:solidFill>
                  <a:schemeClr val="accent1">
                    <a:lumMod val="75000"/>
                  </a:schemeClr>
                </a:solidFill>
                <a:latin typeface="Berlin Sans FB" pitchFamily="34" charset="0"/>
              </a:rPr>
              <a:t>Jawab</a:t>
            </a:r>
            <a:r>
              <a:rPr lang="en-US" sz="2200" dirty="0" smtClean="0">
                <a:solidFill>
                  <a:schemeClr val="accent1">
                    <a:lumMod val="75000"/>
                  </a:schemeClr>
                </a:solidFill>
                <a:latin typeface="Berlin Sans FB" pitchFamily="34" charset="0"/>
              </a:rPr>
              <a:t> </a:t>
            </a:r>
            <a:r>
              <a:rPr lang="en-US" sz="2200" dirty="0" err="1" smtClean="0">
                <a:solidFill>
                  <a:schemeClr val="accent1">
                    <a:lumMod val="75000"/>
                  </a:schemeClr>
                </a:solidFill>
                <a:latin typeface="Berlin Sans FB" pitchFamily="34" charset="0"/>
              </a:rPr>
              <a:t>Pemilik</a:t>
            </a:r>
            <a:r>
              <a:rPr lang="en-US" sz="2200" dirty="0" smtClean="0">
                <a:solidFill>
                  <a:schemeClr val="accent1">
                    <a:lumMod val="75000"/>
                  </a:schemeClr>
                </a:solidFill>
                <a:latin typeface="Berlin Sans FB" pitchFamily="34" charset="0"/>
              </a:rPr>
              <a:t>.</a:t>
            </a:r>
            <a:br>
              <a:rPr lang="en-US" sz="2200" dirty="0" smtClean="0">
                <a:solidFill>
                  <a:schemeClr val="accent1">
                    <a:lumMod val="75000"/>
                  </a:schemeClr>
                </a:solidFill>
                <a:latin typeface="Berlin Sans FB" pitchFamily="34" charset="0"/>
              </a:rPr>
            </a:br>
            <a:r>
              <a:rPr lang="en-US" sz="2200" dirty="0" smtClean="0">
                <a:solidFill>
                  <a:schemeClr val="accent1">
                    <a:lumMod val="75000"/>
                  </a:schemeClr>
                </a:solidFill>
                <a:latin typeface="Berlin Sans FB" pitchFamily="34" charset="0"/>
              </a:rPr>
              <a:t>6.  </a:t>
            </a:r>
            <a:r>
              <a:rPr lang="en-US" sz="2200" dirty="0" err="1" smtClean="0">
                <a:solidFill>
                  <a:schemeClr val="accent1">
                    <a:lumMod val="75000"/>
                  </a:schemeClr>
                </a:solidFill>
                <a:latin typeface="Berlin Sans FB" pitchFamily="34" charset="0"/>
              </a:rPr>
              <a:t>Untuk</a:t>
            </a:r>
            <a:r>
              <a:rPr lang="en-US" sz="2200" dirty="0" smtClean="0">
                <a:solidFill>
                  <a:schemeClr val="accent1">
                    <a:lumMod val="75000"/>
                  </a:schemeClr>
                </a:solidFill>
                <a:latin typeface="Berlin Sans FB" pitchFamily="34" charset="0"/>
              </a:rPr>
              <a:t> </a:t>
            </a:r>
            <a:r>
              <a:rPr lang="en-US" sz="2200" dirty="0" err="1" smtClean="0">
                <a:solidFill>
                  <a:schemeClr val="accent1">
                    <a:lumMod val="75000"/>
                  </a:schemeClr>
                </a:solidFill>
                <a:latin typeface="Berlin Sans FB" pitchFamily="34" charset="0"/>
              </a:rPr>
              <a:t>Alasan</a:t>
            </a:r>
            <a:r>
              <a:rPr lang="en-US" sz="2200" dirty="0" smtClean="0">
                <a:solidFill>
                  <a:schemeClr val="accent1">
                    <a:lumMod val="75000"/>
                  </a:schemeClr>
                </a:solidFill>
                <a:latin typeface="Berlin Sans FB" pitchFamily="34" charset="0"/>
              </a:rPr>
              <a:t> </a:t>
            </a:r>
            <a:r>
              <a:rPr lang="en-US" sz="2200" dirty="0" err="1" smtClean="0">
                <a:solidFill>
                  <a:schemeClr val="accent1">
                    <a:lumMod val="75000"/>
                  </a:schemeClr>
                </a:solidFill>
                <a:latin typeface="Berlin Sans FB" pitchFamily="34" charset="0"/>
              </a:rPr>
              <a:t>Keamanan</a:t>
            </a:r>
            <a:r>
              <a:rPr lang="en-US" sz="2200" dirty="0" smtClean="0">
                <a:solidFill>
                  <a:schemeClr val="accent1">
                    <a:lumMod val="75000"/>
                  </a:schemeClr>
                </a:solidFill>
                <a:latin typeface="Berlin Sans FB" pitchFamily="34" charset="0"/>
              </a:rPr>
              <a:t>, Management </a:t>
            </a:r>
            <a:r>
              <a:rPr lang="en-US" sz="2200" dirty="0" err="1" smtClean="0">
                <a:solidFill>
                  <a:schemeClr val="accent1">
                    <a:lumMod val="75000"/>
                  </a:schemeClr>
                </a:solidFill>
                <a:latin typeface="Berlin Sans FB" pitchFamily="34" charset="0"/>
              </a:rPr>
              <a:t>berhak</a:t>
            </a:r>
            <a:r>
              <a:rPr lang="en-US" sz="2200" dirty="0" smtClean="0">
                <a:solidFill>
                  <a:schemeClr val="accent1">
                    <a:lumMod val="75000"/>
                  </a:schemeClr>
                </a:solidFill>
                <a:latin typeface="Berlin Sans FB" pitchFamily="34" charset="0"/>
              </a:rPr>
              <a:t> </a:t>
            </a:r>
            <a:r>
              <a:rPr lang="en-US" sz="2200" dirty="0" err="1" smtClean="0">
                <a:solidFill>
                  <a:schemeClr val="accent1">
                    <a:lumMod val="75000"/>
                  </a:schemeClr>
                </a:solidFill>
                <a:latin typeface="Berlin Sans FB" pitchFamily="34" charset="0"/>
              </a:rPr>
              <a:t>untuk</a:t>
            </a:r>
            <a:r>
              <a:rPr lang="en-US" sz="2200" dirty="0" smtClean="0">
                <a:solidFill>
                  <a:schemeClr val="accent1">
                    <a:lumMod val="75000"/>
                  </a:schemeClr>
                </a:solidFill>
                <a:latin typeface="Berlin Sans FB" pitchFamily="34" charset="0"/>
              </a:rPr>
              <a:t> </a:t>
            </a:r>
            <a:r>
              <a:rPr lang="en-US" sz="2200" dirty="0" err="1" smtClean="0">
                <a:solidFill>
                  <a:schemeClr val="accent1">
                    <a:lumMod val="75000"/>
                  </a:schemeClr>
                </a:solidFill>
                <a:latin typeface="Berlin Sans FB" pitchFamily="34" charset="0"/>
              </a:rPr>
              <a:t>melarang</a:t>
            </a:r>
            <a:r>
              <a:rPr lang="en-US" sz="2200" dirty="0" smtClean="0">
                <a:solidFill>
                  <a:schemeClr val="accent1">
                    <a:lumMod val="75000"/>
                  </a:schemeClr>
                </a:solidFill>
                <a:latin typeface="Berlin Sans FB" pitchFamily="34" charset="0"/>
              </a:rPr>
              <a:t> </a:t>
            </a:r>
            <a:br>
              <a:rPr lang="en-US" sz="2200" dirty="0" smtClean="0">
                <a:solidFill>
                  <a:schemeClr val="accent1">
                    <a:lumMod val="75000"/>
                  </a:schemeClr>
                </a:solidFill>
                <a:latin typeface="Berlin Sans FB" pitchFamily="34" charset="0"/>
              </a:rPr>
            </a:br>
            <a:r>
              <a:rPr lang="en-US" sz="2200" dirty="0" smtClean="0">
                <a:solidFill>
                  <a:schemeClr val="accent1">
                    <a:lumMod val="75000"/>
                  </a:schemeClr>
                </a:solidFill>
                <a:latin typeface="Berlin Sans FB" pitchFamily="34" charset="0"/>
              </a:rPr>
              <a:t>     </a:t>
            </a:r>
            <a:r>
              <a:rPr lang="en-US" sz="2200" dirty="0" err="1" smtClean="0">
                <a:solidFill>
                  <a:schemeClr val="accent1">
                    <a:lumMod val="75000"/>
                  </a:schemeClr>
                </a:solidFill>
                <a:latin typeface="Berlin Sans FB" pitchFamily="34" charset="0"/>
              </a:rPr>
              <a:t>kendaraan</a:t>
            </a:r>
            <a:r>
              <a:rPr lang="en-US" sz="2200" dirty="0" smtClean="0">
                <a:solidFill>
                  <a:schemeClr val="accent1">
                    <a:lumMod val="75000"/>
                  </a:schemeClr>
                </a:solidFill>
                <a:latin typeface="Berlin Sans FB" pitchFamily="34" charset="0"/>
              </a:rPr>
              <a:t> yang </a:t>
            </a:r>
            <a:r>
              <a:rPr lang="en-US" sz="2200" dirty="0" err="1" smtClean="0">
                <a:solidFill>
                  <a:schemeClr val="accent1">
                    <a:lumMod val="75000"/>
                  </a:schemeClr>
                </a:solidFill>
                <a:latin typeface="Berlin Sans FB" pitchFamily="34" charset="0"/>
              </a:rPr>
              <a:t>tidak</a:t>
            </a:r>
            <a:r>
              <a:rPr lang="en-US" sz="2200" dirty="0" smtClean="0">
                <a:solidFill>
                  <a:schemeClr val="accent1">
                    <a:lumMod val="75000"/>
                  </a:schemeClr>
                </a:solidFill>
                <a:latin typeface="Berlin Sans FB" pitchFamily="34" charset="0"/>
              </a:rPr>
              <a:t> </a:t>
            </a:r>
            <a:r>
              <a:rPr lang="en-US" sz="2200" dirty="0" err="1" smtClean="0">
                <a:solidFill>
                  <a:schemeClr val="accent1">
                    <a:lumMod val="75000"/>
                  </a:schemeClr>
                </a:solidFill>
                <a:latin typeface="Berlin Sans FB" pitchFamily="34" charset="0"/>
              </a:rPr>
              <a:t>memenuhi</a:t>
            </a:r>
            <a:r>
              <a:rPr lang="en-US" sz="2200" dirty="0" smtClean="0">
                <a:solidFill>
                  <a:schemeClr val="accent1">
                    <a:lumMod val="75000"/>
                  </a:schemeClr>
                </a:solidFill>
                <a:latin typeface="Berlin Sans FB" pitchFamily="34" charset="0"/>
              </a:rPr>
              <a:t> </a:t>
            </a:r>
            <a:r>
              <a:rPr lang="en-US" sz="2200" dirty="0" err="1" smtClean="0">
                <a:solidFill>
                  <a:schemeClr val="accent1">
                    <a:lumMod val="75000"/>
                  </a:schemeClr>
                </a:solidFill>
                <a:latin typeface="Berlin Sans FB" pitchFamily="34" charset="0"/>
              </a:rPr>
              <a:t>syarat</a:t>
            </a:r>
            <a:r>
              <a:rPr lang="en-US" sz="2200" dirty="0" smtClean="0">
                <a:solidFill>
                  <a:schemeClr val="accent1">
                    <a:lumMod val="75000"/>
                  </a:schemeClr>
                </a:solidFill>
                <a:latin typeface="Berlin Sans FB" pitchFamily="34" charset="0"/>
              </a:rPr>
              <a:t> </a:t>
            </a:r>
            <a:r>
              <a:rPr lang="en-US" sz="2200" dirty="0" err="1" smtClean="0">
                <a:solidFill>
                  <a:schemeClr val="accent1">
                    <a:lumMod val="75000"/>
                  </a:schemeClr>
                </a:solidFill>
                <a:latin typeface="Berlin Sans FB" pitchFamily="34" charset="0"/>
              </a:rPr>
              <a:t>untuk</a:t>
            </a:r>
            <a:r>
              <a:rPr lang="en-US" sz="2200" dirty="0" smtClean="0">
                <a:solidFill>
                  <a:schemeClr val="accent1">
                    <a:lumMod val="75000"/>
                  </a:schemeClr>
                </a:solidFill>
                <a:latin typeface="Berlin Sans FB" pitchFamily="34" charset="0"/>
              </a:rPr>
              <a:t> MASUK.</a:t>
            </a:r>
            <a:r>
              <a:rPr lang="en-US" sz="800" dirty="0" smtClean="0">
                <a:solidFill>
                  <a:schemeClr val="accent1">
                    <a:lumMod val="75000"/>
                  </a:schemeClr>
                </a:solidFill>
                <a:latin typeface="Berlin Sans FB" pitchFamily="34" charset="0"/>
              </a:rPr>
              <a:t/>
            </a:r>
            <a:br>
              <a:rPr lang="en-US" sz="800" dirty="0" smtClean="0">
                <a:solidFill>
                  <a:schemeClr val="accent1">
                    <a:lumMod val="75000"/>
                  </a:schemeClr>
                </a:solidFill>
                <a:latin typeface="Berlin Sans FB" pitchFamily="34" charset="0"/>
              </a:rPr>
            </a:br>
            <a:r>
              <a:rPr lang="en-US" sz="800" dirty="0" smtClean="0">
                <a:solidFill>
                  <a:schemeClr val="accent1">
                    <a:lumMod val="75000"/>
                  </a:schemeClr>
                </a:solidFill>
                <a:latin typeface="Berlin Sans FB" pitchFamily="34" charset="0"/>
              </a:rPr>
              <a:t/>
            </a:r>
            <a:br>
              <a:rPr lang="en-US" sz="800" dirty="0" smtClean="0">
                <a:solidFill>
                  <a:schemeClr val="accent1">
                    <a:lumMod val="75000"/>
                  </a:schemeClr>
                </a:solidFill>
                <a:latin typeface="Berlin Sans FB" pitchFamily="34" charset="0"/>
              </a:rPr>
            </a:br>
            <a:r>
              <a:rPr lang="en-US" sz="800" dirty="0" smtClean="0">
                <a:solidFill>
                  <a:schemeClr val="accent1">
                    <a:lumMod val="75000"/>
                  </a:schemeClr>
                </a:solidFill>
                <a:latin typeface="Berlin Sans FB" pitchFamily="34" charset="0"/>
              </a:rPr>
              <a:t>					                       </a:t>
            </a:r>
            <a:r>
              <a:rPr lang="en-US" sz="2200" dirty="0" smtClean="0">
                <a:solidFill>
                  <a:schemeClr val="tx2">
                    <a:lumMod val="75000"/>
                  </a:schemeClr>
                </a:solidFill>
                <a:latin typeface="Brush Script Std" pitchFamily="50" charset="0"/>
              </a:rPr>
              <a:t>Condominium Management</a:t>
            </a:r>
            <a:r>
              <a:rPr lang="en-US" sz="2200" dirty="0" smtClean="0">
                <a:solidFill>
                  <a:schemeClr val="accent1">
                    <a:lumMod val="75000"/>
                  </a:schemeClr>
                </a:solidFill>
                <a:latin typeface="Brush Script Std" pitchFamily="50" charset="0"/>
              </a:rPr>
              <a:t>   </a:t>
            </a:r>
            <a:r>
              <a:rPr lang="en-US" sz="2200" dirty="0" smtClean="0">
                <a:solidFill>
                  <a:schemeClr val="accent1">
                    <a:lumMod val="75000"/>
                  </a:schemeClr>
                </a:solidFill>
                <a:latin typeface="Berlin Sans FB" pitchFamily="34" charset="0"/>
              </a:rPr>
              <a:t/>
            </a:r>
            <a:br>
              <a:rPr lang="en-US" sz="2200" dirty="0" smtClean="0">
                <a:solidFill>
                  <a:schemeClr val="accent1">
                    <a:lumMod val="75000"/>
                  </a:schemeClr>
                </a:solidFill>
                <a:latin typeface="Berlin Sans FB" pitchFamily="34" charset="0"/>
              </a:rPr>
            </a:br>
            <a:r>
              <a:rPr lang="en-US" sz="2200" dirty="0" smtClean="0">
                <a:solidFill>
                  <a:schemeClr val="accent1">
                    <a:lumMod val="75000"/>
                  </a:schemeClr>
                </a:solidFill>
                <a:latin typeface="Berlin Sans FB" pitchFamily="34" charset="0"/>
              </a:rPr>
              <a:t/>
            </a:r>
            <a:br>
              <a:rPr lang="en-US" sz="2200" dirty="0" smtClean="0">
                <a:solidFill>
                  <a:schemeClr val="accent1">
                    <a:lumMod val="75000"/>
                  </a:schemeClr>
                </a:solidFill>
                <a:latin typeface="Berlin Sans FB" pitchFamily="34" charset="0"/>
              </a:rPr>
            </a:br>
            <a:r>
              <a:rPr lang="en-US" sz="2400" dirty="0" smtClean="0">
                <a:solidFill>
                  <a:schemeClr val="tx2">
                    <a:lumMod val="60000"/>
                    <a:lumOff val="40000"/>
                  </a:schemeClr>
                </a:solidFill>
                <a:latin typeface="Berlin Sans FB" pitchFamily="34" charset="0"/>
              </a:rPr>
              <a:t/>
            </a:r>
            <a:br>
              <a:rPr lang="en-US" sz="2400" dirty="0" smtClean="0">
                <a:solidFill>
                  <a:schemeClr val="tx2">
                    <a:lumMod val="60000"/>
                    <a:lumOff val="40000"/>
                  </a:schemeClr>
                </a:solidFill>
                <a:latin typeface="Berlin Sans FB" pitchFamily="34" charset="0"/>
              </a:rPr>
            </a:br>
            <a:r>
              <a:rPr lang="en-US" sz="2400" dirty="0" smtClean="0">
                <a:solidFill>
                  <a:schemeClr val="tx2">
                    <a:lumMod val="60000"/>
                    <a:lumOff val="40000"/>
                  </a:schemeClr>
                </a:solidFill>
                <a:latin typeface="Berlin Sans FB" pitchFamily="34" charset="0"/>
              </a:rPr>
              <a:t/>
            </a:r>
            <a:br>
              <a:rPr lang="en-US" sz="2400" dirty="0" smtClean="0">
                <a:solidFill>
                  <a:schemeClr val="tx2">
                    <a:lumMod val="60000"/>
                    <a:lumOff val="40000"/>
                  </a:schemeClr>
                </a:solidFill>
                <a:latin typeface="Berlin Sans FB" pitchFamily="34" charset="0"/>
              </a:rPr>
            </a:br>
            <a:endParaRPr lang="id-ID" sz="2400" dirty="0">
              <a:solidFill>
                <a:schemeClr val="tx2">
                  <a:lumMod val="60000"/>
                  <a:lumOff val="40000"/>
                </a:schemeClr>
              </a:solidFill>
              <a:latin typeface="Berlin Sans FB"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3000" fill="hold"/>
                                        <p:tgtEl>
                                          <p:spTgt spid="7"/>
                                        </p:tgtEl>
                                        <p:attrNameLst>
                                          <p:attrName>ppt_x</p:attrName>
                                        </p:attrNameLst>
                                      </p:cBhvr>
                                      <p:tavLst>
                                        <p:tav tm="0">
                                          <p:val>
                                            <p:strVal val="#ppt_x"/>
                                          </p:val>
                                        </p:tav>
                                        <p:tav tm="100000">
                                          <p:val>
                                            <p:strVal val="#ppt_x"/>
                                          </p:val>
                                        </p:tav>
                                      </p:tavLst>
                                    </p:anim>
                                    <p:anim calcmode="lin" valueType="num">
                                      <p:cBhvr additive="base">
                                        <p:cTn id="8" dur="3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6600"/>
        </a:solidFill>
        <a:effectLst/>
      </p:bgPr>
    </p:bg>
    <p:spTree>
      <p:nvGrpSpPr>
        <p:cNvPr id="1" name=""/>
        <p:cNvGrpSpPr/>
        <p:nvPr/>
      </p:nvGrpSpPr>
      <p:grpSpPr>
        <a:xfrm>
          <a:off x="0" y="0"/>
          <a:ext cx="0" cy="0"/>
          <a:chOff x="0" y="0"/>
          <a:chExt cx="0" cy="0"/>
        </a:xfrm>
      </p:grpSpPr>
      <p:sp>
        <p:nvSpPr>
          <p:cNvPr id="8" name="Round Diagonal Corner Rectangle 7"/>
          <p:cNvSpPr/>
          <p:nvPr/>
        </p:nvSpPr>
        <p:spPr>
          <a:xfrm>
            <a:off x="609600" y="1214422"/>
            <a:ext cx="4957358" cy="3429024"/>
          </a:xfrm>
          <a:prstGeom prst="round2DiagRect">
            <a:avLst>
              <a:gd name="adj1" fmla="val 50000"/>
              <a:gd name="adj2" fmla="val 0"/>
            </a:avLst>
          </a:prstGeom>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3"/>
          </a:lnRef>
          <a:fillRef idx="1">
            <a:schemeClr val="lt1"/>
          </a:fillRef>
          <a:effectRef idx="0">
            <a:schemeClr val="accent3"/>
          </a:effectRef>
          <a:fontRef idx="minor">
            <a:schemeClr val="dk1"/>
          </a:fontRef>
        </p:style>
        <p:txBody>
          <a:bodyPr rtlCol="0" anchor="ctr"/>
          <a:lstStyle/>
          <a:p>
            <a:pPr marL="514350" indent="-514350">
              <a:buNone/>
            </a:pPr>
            <a:endParaRPr lang="en-US" dirty="0" smtClean="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sp>
        <p:nvSpPr>
          <p:cNvPr id="9" name="Round Diagonal Corner Rectangle 8"/>
          <p:cNvSpPr/>
          <p:nvPr/>
        </p:nvSpPr>
        <p:spPr>
          <a:xfrm flipH="1" flipV="1">
            <a:off x="5648356" y="2011948"/>
            <a:ext cx="2928958" cy="1930088"/>
          </a:xfrm>
          <a:prstGeom prst="round2DiagRect">
            <a:avLst>
              <a:gd name="adj1" fmla="val 50000"/>
              <a:gd name="adj2" fmla="val 0"/>
            </a:avLst>
          </a:prstGeom>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3"/>
          </a:lnRef>
          <a:fillRef idx="1">
            <a:schemeClr val="lt1"/>
          </a:fillRef>
          <a:effectRef idx="0">
            <a:schemeClr val="accent3"/>
          </a:effectRef>
          <a:fontRef idx="minor">
            <a:schemeClr val="dk1"/>
          </a:fontRef>
        </p:style>
        <p:txBody>
          <a:bodyPr rtlCol="0" anchor="ctr"/>
          <a:lstStyle/>
          <a:p>
            <a:pPr algn="ctr"/>
            <a:endParaRPr lang="id-ID"/>
          </a:p>
        </p:txBody>
      </p:sp>
      <p:sp>
        <p:nvSpPr>
          <p:cNvPr id="10" name="Round Diagonal Corner Rectangle 9"/>
          <p:cNvSpPr/>
          <p:nvPr/>
        </p:nvSpPr>
        <p:spPr>
          <a:xfrm rot="429088" flipV="1">
            <a:off x="5647148" y="4029165"/>
            <a:ext cx="2257912" cy="1618805"/>
          </a:xfrm>
          <a:prstGeom prst="round2DiagRect">
            <a:avLst>
              <a:gd name="adj1" fmla="val 50000"/>
              <a:gd name="adj2" fmla="val 0"/>
            </a:avLst>
          </a:prstGeom>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3"/>
          </a:lnRef>
          <a:fillRef idx="1">
            <a:schemeClr val="lt1"/>
          </a:fillRef>
          <a:effectRef idx="0">
            <a:schemeClr val="accent3"/>
          </a:effectRef>
          <a:fontRef idx="minor">
            <a:schemeClr val="dk1"/>
          </a:fontRef>
        </p:style>
        <p:txBody>
          <a:bodyPr rtlCol="0" anchor="ctr"/>
          <a:lstStyle/>
          <a:p>
            <a:pPr algn="ctr"/>
            <a:endParaRPr lang="id-ID"/>
          </a:p>
        </p:txBody>
      </p:sp>
      <p:sp>
        <p:nvSpPr>
          <p:cNvPr id="12" name="TextBox 11"/>
          <p:cNvSpPr txBox="1"/>
          <p:nvPr/>
        </p:nvSpPr>
        <p:spPr>
          <a:xfrm>
            <a:off x="-846658" y="4813265"/>
            <a:ext cx="6714058" cy="1054135"/>
          </a:xfrm>
          <a:prstGeom prst="rect">
            <a:avLst/>
          </a:prstGeom>
          <a:noFill/>
        </p:spPr>
        <p:txBody>
          <a:bodyPr wrap="square" rtlCol="0">
            <a:spAutoFit/>
          </a:bodyPr>
          <a:lstStyle/>
          <a:p>
            <a:pPr marL="514350" indent="-514350" algn="r">
              <a:spcBef>
                <a:spcPts val="300"/>
              </a:spcBef>
              <a:buNone/>
            </a:pPr>
            <a:r>
              <a:rPr lang="en-US" sz="3000" dirty="0" smtClean="0">
                <a:solidFill>
                  <a:srgbClr val="FFFF00"/>
                </a:solidFill>
                <a:effectLst>
                  <a:outerShdw blurRad="38100" dist="38100" dir="2700000" algn="tl">
                    <a:srgbClr val="000000">
                      <a:alpha val="43137"/>
                    </a:srgbClr>
                  </a:outerShdw>
                </a:effectLst>
                <a:latin typeface="Brush Script Std" pitchFamily="50" charset="0"/>
              </a:rPr>
              <a:t>Cambridge Condominium Resident </a:t>
            </a:r>
          </a:p>
          <a:p>
            <a:pPr marL="514350" indent="-514350" algn="r">
              <a:spcBef>
                <a:spcPts val="300"/>
              </a:spcBef>
              <a:buNone/>
            </a:pPr>
            <a:r>
              <a:rPr lang="en-US" sz="3000" dirty="0" smtClean="0">
                <a:solidFill>
                  <a:srgbClr val="FFFF00"/>
                </a:solidFill>
                <a:effectLst>
                  <a:outerShdw blurRad="38100" dist="38100" dir="2700000" algn="tl">
                    <a:srgbClr val="000000">
                      <a:alpha val="43137"/>
                    </a:srgbClr>
                  </a:outerShdw>
                </a:effectLst>
                <a:latin typeface="Brush Script Std" pitchFamily="50" charset="0"/>
              </a:rPr>
              <a:t>	</a:t>
            </a:r>
            <a:r>
              <a:rPr lang="en-US" sz="3000" dirty="0" err="1" smtClean="0">
                <a:solidFill>
                  <a:srgbClr val="FFFF00"/>
                </a:solidFill>
                <a:effectLst>
                  <a:outerShdw blurRad="38100" dist="38100" dir="2700000" algn="tl">
                    <a:srgbClr val="000000">
                      <a:alpha val="43137"/>
                    </a:srgbClr>
                  </a:outerShdw>
                </a:effectLst>
                <a:latin typeface="Brush Script Std" pitchFamily="50" charset="0"/>
              </a:rPr>
              <a:t>Turut</a:t>
            </a:r>
            <a:r>
              <a:rPr lang="en-US" sz="3000" dirty="0" smtClean="0">
                <a:solidFill>
                  <a:srgbClr val="FFFF00"/>
                </a:solidFill>
                <a:effectLst>
                  <a:outerShdw blurRad="38100" dist="38100" dir="2700000" algn="tl">
                    <a:srgbClr val="000000">
                      <a:alpha val="43137"/>
                    </a:srgbClr>
                  </a:outerShdw>
                </a:effectLst>
                <a:latin typeface="Brush Script Std" pitchFamily="50" charset="0"/>
              </a:rPr>
              <a:t> </a:t>
            </a:r>
            <a:r>
              <a:rPr lang="en-US" sz="3000" dirty="0" err="1" smtClean="0">
                <a:solidFill>
                  <a:srgbClr val="FFFF00"/>
                </a:solidFill>
                <a:effectLst>
                  <a:outerShdw blurRad="38100" dist="38100" dir="2700000" algn="tl">
                    <a:srgbClr val="000000">
                      <a:alpha val="43137"/>
                    </a:srgbClr>
                  </a:outerShdw>
                </a:effectLst>
                <a:latin typeface="Brush Script Std" pitchFamily="50" charset="0"/>
              </a:rPr>
              <a:t>Menyelamatkan</a:t>
            </a:r>
            <a:r>
              <a:rPr lang="en-US" sz="3000" dirty="0" smtClean="0">
                <a:solidFill>
                  <a:srgbClr val="FFFF00"/>
                </a:solidFill>
                <a:effectLst>
                  <a:outerShdw blurRad="38100" dist="38100" dir="2700000" algn="tl">
                    <a:srgbClr val="000000">
                      <a:alpha val="43137"/>
                    </a:srgbClr>
                  </a:outerShdw>
                </a:effectLst>
                <a:latin typeface="Brush Script Std" pitchFamily="50" charset="0"/>
              </a:rPr>
              <a:t> </a:t>
            </a:r>
            <a:r>
              <a:rPr lang="en-US" sz="3000" dirty="0" err="1" smtClean="0">
                <a:solidFill>
                  <a:srgbClr val="FFFF00"/>
                </a:solidFill>
                <a:effectLst>
                  <a:outerShdw blurRad="38100" dist="38100" dir="2700000" algn="tl">
                    <a:srgbClr val="000000">
                      <a:alpha val="43137"/>
                    </a:srgbClr>
                  </a:outerShdw>
                </a:effectLst>
                <a:latin typeface="Brush Script Std" pitchFamily="50" charset="0"/>
              </a:rPr>
              <a:t>Lingkungan</a:t>
            </a:r>
            <a:endParaRPr lang="en-US" sz="3000" dirty="0" smtClean="0">
              <a:solidFill>
                <a:srgbClr val="FFFF00"/>
              </a:solidFill>
              <a:effectLst>
                <a:outerShdw blurRad="38100" dist="38100" dir="2700000" algn="tl">
                  <a:srgbClr val="000000">
                    <a:alpha val="43137"/>
                  </a:srgbClr>
                </a:outerShdw>
              </a:effectLst>
              <a:latin typeface="Brush Script Std" pitchFamily="50" charset="0"/>
            </a:endParaRPr>
          </a:p>
        </p:txBody>
      </p:sp>
      <p:pic>
        <p:nvPicPr>
          <p:cNvPr id="13" name="Picture 12" descr="http://t3.gstatic.com/images?q=tbn:ANd9GcTUC2qmN53Pgjfp2-WnFBdaZ252Y7Pn1mNzniB6-woV0V7_1BDft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907356" y="1955223"/>
            <a:ext cx="2357454" cy="1781796"/>
          </a:xfrm>
          <a:prstGeom prst="rect">
            <a:avLst/>
          </a:prstGeom>
          <a:noFill/>
        </p:spPr>
      </p:pic>
      <p:pic>
        <p:nvPicPr>
          <p:cNvPr id="14" name="Picture 10" descr="http://t3.gstatic.com/images?q=tbn:ANd9GcQjgdb3UohcvVheZEwrVZ-e0khHJV0fDMgaGWxK5Sbkq2uxR7z-nvBVH0TVOA"/>
          <p:cNvPicPr>
            <a:picLocks noChangeAspect="1" noChangeArrowheads="1"/>
          </p:cNvPicPr>
          <p:nvPr/>
        </p:nvPicPr>
        <p:blipFill>
          <a:blip r:embed="rId3" cstate="print">
            <a:clrChange>
              <a:clrFrom>
                <a:srgbClr val="FDFCFA"/>
              </a:clrFrom>
              <a:clrTo>
                <a:srgbClr val="FDFCFA">
                  <a:alpha val="0"/>
                </a:srgbClr>
              </a:clrTo>
            </a:clrChange>
          </a:blip>
          <a:srcRect/>
          <a:stretch>
            <a:fillRect/>
          </a:stretch>
        </p:blipFill>
        <p:spPr bwMode="auto">
          <a:xfrm>
            <a:off x="5976268" y="4100078"/>
            <a:ext cx="1547652" cy="1547652"/>
          </a:xfrm>
          <a:prstGeom prst="rect">
            <a:avLst/>
          </a:prstGeom>
          <a:noFill/>
        </p:spPr>
      </p:pic>
      <p:pic>
        <p:nvPicPr>
          <p:cNvPr id="15" name="Picture 2" descr="http://t3.gstatic.com/images?q=tbn:ANd9GcQjkJ35SLs-MN8fZERYbw3DiJLgZRDTnY_7fkAKbDspXyK2CR4KdyfIIWbtm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6330984" y="2143116"/>
            <a:ext cx="1551224" cy="1528243"/>
          </a:xfrm>
          <a:prstGeom prst="rect">
            <a:avLst/>
          </a:prstGeom>
          <a:noFill/>
        </p:spPr>
      </p:pic>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3000" fill="hold"/>
                                        <p:tgtEl>
                                          <p:spTgt spid="8"/>
                                        </p:tgtEl>
                                        <p:attrNameLst>
                                          <p:attrName>ppt_x</p:attrName>
                                        </p:attrNameLst>
                                      </p:cBhvr>
                                      <p:tavLst>
                                        <p:tav tm="0">
                                          <p:val>
                                            <p:strVal val="#ppt_x"/>
                                          </p:val>
                                        </p:tav>
                                        <p:tav tm="100000">
                                          <p:val>
                                            <p:strVal val="#ppt_x"/>
                                          </p:val>
                                        </p:tav>
                                      </p:tavLst>
                                    </p:anim>
                                    <p:anim calcmode="lin" valueType="num">
                                      <p:cBhvr additive="base">
                                        <p:cTn id="8" dur="30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childTnLst>
                          </p:cTn>
                        </p:par>
                        <p:par>
                          <p:cTn id="13" fill="hold">
                            <p:stCondLst>
                              <p:cond delay="3000"/>
                            </p:stCondLst>
                            <p:childTnLst>
                              <p:par>
                                <p:cTn id="14" presetID="12" presetClass="entr" presetSubtype="4"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slide(fromBottom)">
                                      <p:cBhvr>
                                        <p:cTn id="16" dur="500"/>
                                        <p:tgtEl>
                                          <p:spTgt spid="9"/>
                                        </p:tgtEl>
                                      </p:cBhvr>
                                    </p:animEffect>
                                  </p:childTnLst>
                                </p:cTn>
                              </p:par>
                              <p:par>
                                <p:cTn id="17" presetID="12" presetClass="entr" presetSubtype="4"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slide(fromBottom)">
                                      <p:cBhvr>
                                        <p:cTn id="19" dur="500"/>
                                        <p:tgtEl>
                                          <p:spTgt spid="15"/>
                                        </p:tgtEl>
                                      </p:cBhvr>
                                    </p:animEffect>
                                  </p:childTnLst>
                                </p:cTn>
                              </p:par>
                            </p:childTnLst>
                          </p:cTn>
                        </p:par>
                        <p:par>
                          <p:cTn id="20" fill="hold">
                            <p:stCondLst>
                              <p:cond delay="3500"/>
                            </p:stCondLst>
                            <p:childTnLst>
                              <p:par>
                                <p:cTn id="21" presetID="10" presetClass="entr" presetSubtype="0"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2000"/>
                                        <p:tgtEl>
                                          <p:spTgt spid="10"/>
                                        </p:tgtEl>
                                      </p:cBhvr>
                                    </p:animEffect>
                                  </p:childTnLst>
                                </p:cTn>
                              </p:par>
                              <p:par>
                                <p:cTn id="24" presetID="10" presetClass="entr" presetSubtype="0" fill="hold"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6600"/>
        </a:solidFill>
        <a:effectLst/>
      </p:bgPr>
    </p:bg>
    <p:spTree>
      <p:nvGrpSpPr>
        <p:cNvPr id="1" name=""/>
        <p:cNvGrpSpPr/>
        <p:nvPr/>
      </p:nvGrpSpPr>
      <p:grpSpPr>
        <a:xfrm>
          <a:off x="0" y="0"/>
          <a:ext cx="0" cy="0"/>
          <a:chOff x="0" y="0"/>
          <a:chExt cx="0" cy="0"/>
        </a:xfrm>
      </p:grpSpPr>
      <p:sp>
        <p:nvSpPr>
          <p:cNvPr id="4" name="Round Diagonal Corner Rectangle 3"/>
          <p:cNvSpPr/>
          <p:nvPr/>
        </p:nvSpPr>
        <p:spPr>
          <a:xfrm flipV="1">
            <a:off x="43270" y="114716"/>
            <a:ext cx="7286676" cy="4958456"/>
          </a:xfrm>
          <a:prstGeom prst="round2DiagRect">
            <a:avLst>
              <a:gd name="adj1" fmla="val 28388"/>
              <a:gd name="adj2" fmla="val 0"/>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3"/>
          </a:lnRef>
          <a:fillRef idx="2">
            <a:schemeClr val="accent3"/>
          </a:fillRef>
          <a:effectRef idx="1">
            <a:schemeClr val="accent3"/>
          </a:effectRef>
          <a:fontRef idx="minor">
            <a:schemeClr val="dk1"/>
          </a:fontRef>
        </p:style>
        <p:txBody>
          <a:bodyPr rtlCol="0" anchor="ctr"/>
          <a:lstStyle/>
          <a:p>
            <a:pPr algn="ctr"/>
            <a:endParaRPr lang="id-ID">
              <a:effectLst>
                <a:outerShdw blurRad="50800" dist="38100" algn="l" rotWithShape="0">
                  <a:prstClr val="black">
                    <a:alpha val="40000"/>
                  </a:prstClr>
                </a:outerShdw>
              </a:effectLst>
            </a:endParaRPr>
          </a:p>
        </p:txBody>
      </p:sp>
      <p:sp>
        <p:nvSpPr>
          <p:cNvPr id="6" name="Title 5"/>
          <p:cNvSpPr>
            <a:spLocks noGrp="1"/>
          </p:cNvSpPr>
          <p:nvPr>
            <p:ph type="title"/>
          </p:nvPr>
        </p:nvSpPr>
        <p:spPr>
          <a:xfrm>
            <a:off x="285720" y="223612"/>
            <a:ext cx="6115064" cy="843188"/>
          </a:xfrm>
          <a:effectLst>
            <a:outerShdw blurRad="50800" dist="38100" dir="2700000" algn="tl" rotWithShape="0">
              <a:prstClr val="black">
                <a:alpha val="40000"/>
              </a:prstClr>
            </a:outerShdw>
          </a:effectLst>
        </p:spPr>
        <p:txBody>
          <a:bodyPr>
            <a:normAutofit/>
          </a:bodyPr>
          <a:lstStyle/>
          <a:p>
            <a:r>
              <a:rPr lang="en-US" sz="2800" b="1" u="sng" dirty="0" smtClean="0">
                <a:ln w="18415" cmpd="sng">
                  <a:noFill/>
                  <a:prstDash val="solid"/>
                </a:ln>
                <a:effectLst>
                  <a:outerShdw blurRad="63500" dir="3600000" algn="tl" rotWithShape="0">
                    <a:srgbClr val="000000">
                      <a:alpha val="70000"/>
                    </a:srgbClr>
                  </a:outerShdw>
                </a:effectLst>
                <a:latin typeface="Cambria" pitchFamily="18" charset="0"/>
              </a:rPr>
              <a:t>JADWAL PEMBUANGAN SAMPAH</a:t>
            </a:r>
            <a:endParaRPr lang="id-ID" sz="2800" b="1" u="sng" dirty="0">
              <a:ln w="18415" cmpd="sng">
                <a:noFill/>
                <a:prstDash val="solid"/>
              </a:ln>
              <a:effectLst>
                <a:outerShdw blurRad="63500" dir="3600000" algn="tl" rotWithShape="0">
                  <a:srgbClr val="000000">
                    <a:alpha val="70000"/>
                  </a:srgbClr>
                </a:outerShdw>
              </a:effectLst>
              <a:latin typeface="Cambria" pitchFamily="18" charset="0"/>
            </a:endParaRPr>
          </a:p>
        </p:txBody>
      </p:sp>
      <p:sp>
        <p:nvSpPr>
          <p:cNvPr id="8" name="Round Diagonal Corner Rectangle 7"/>
          <p:cNvSpPr/>
          <p:nvPr/>
        </p:nvSpPr>
        <p:spPr>
          <a:xfrm>
            <a:off x="3758046" y="5173844"/>
            <a:ext cx="3571900" cy="1529432"/>
          </a:xfrm>
          <a:prstGeom prst="round2DiagRect">
            <a:avLst>
              <a:gd name="adj1" fmla="val 50000"/>
              <a:gd name="adj2" fmla="val 0"/>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3"/>
          </a:lnRef>
          <a:fillRef idx="2">
            <a:schemeClr val="accent3"/>
          </a:fillRef>
          <a:effectRef idx="1">
            <a:schemeClr val="accent3"/>
          </a:effectRef>
          <a:fontRef idx="minor">
            <a:schemeClr val="dk1"/>
          </a:fontRef>
        </p:style>
        <p:txBody>
          <a:bodyPr rtlCol="0" anchor="ctr"/>
          <a:lstStyle/>
          <a:p>
            <a:pPr marL="514350" indent="-514350">
              <a:buNone/>
            </a:pPr>
            <a:endParaRPr lang="en-US" dirty="0" smtClean="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sp>
        <p:nvSpPr>
          <p:cNvPr id="9" name="Round Diagonal Corner Rectangle 8"/>
          <p:cNvSpPr/>
          <p:nvPr/>
        </p:nvSpPr>
        <p:spPr>
          <a:xfrm flipH="1" flipV="1">
            <a:off x="7415484" y="4199652"/>
            <a:ext cx="1500198" cy="872422"/>
          </a:xfrm>
          <a:prstGeom prst="round2DiagRect">
            <a:avLst>
              <a:gd name="adj1" fmla="val 50000"/>
              <a:gd name="adj2" fmla="val 0"/>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id-ID"/>
          </a:p>
        </p:txBody>
      </p:sp>
      <p:sp>
        <p:nvSpPr>
          <p:cNvPr id="10" name="Round Diagonal Corner Rectangle 9"/>
          <p:cNvSpPr/>
          <p:nvPr/>
        </p:nvSpPr>
        <p:spPr>
          <a:xfrm flipV="1">
            <a:off x="7444718" y="5172746"/>
            <a:ext cx="1043434" cy="642942"/>
          </a:xfrm>
          <a:prstGeom prst="round2DiagRect">
            <a:avLst>
              <a:gd name="adj1" fmla="val 50000"/>
              <a:gd name="adj2" fmla="val 0"/>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id-ID"/>
          </a:p>
        </p:txBody>
      </p:sp>
      <p:sp>
        <p:nvSpPr>
          <p:cNvPr id="11" name="TextBox 10"/>
          <p:cNvSpPr txBox="1"/>
          <p:nvPr/>
        </p:nvSpPr>
        <p:spPr>
          <a:xfrm>
            <a:off x="4143372" y="5300505"/>
            <a:ext cx="3214710" cy="1200329"/>
          </a:xfrm>
          <a:prstGeom prst="rect">
            <a:avLst/>
          </a:prstGeom>
          <a:noFill/>
        </p:spPr>
        <p:txBody>
          <a:bodyPr wrap="square" rtlCol="0">
            <a:spAutoFit/>
          </a:bodyPr>
          <a:lstStyle/>
          <a:p>
            <a:pPr marL="514350" indent="-514350">
              <a:buNone/>
            </a:pPr>
            <a:r>
              <a:rPr lang="en-US" dirty="0" err="1" smtClean="0">
                <a:solidFill>
                  <a:schemeClr val="bg1">
                    <a:lumMod val="50000"/>
                  </a:schemeClr>
                </a:solidFill>
                <a:effectLst>
                  <a:outerShdw blurRad="38100" dist="38100" dir="2700000" algn="tl">
                    <a:srgbClr val="000000">
                      <a:alpha val="43137"/>
                    </a:srgbClr>
                  </a:outerShdw>
                </a:effectLst>
                <a:latin typeface="Berlin Sans FB Demi" pitchFamily="34" charset="0"/>
              </a:rPr>
              <a:t>Terimakasih</a:t>
            </a:r>
            <a:r>
              <a:rPr lang="en-US"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 </a:t>
            </a:r>
            <a:r>
              <a:rPr lang="en-US" dirty="0" err="1" smtClean="0">
                <a:solidFill>
                  <a:schemeClr val="bg1">
                    <a:lumMod val="50000"/>
                  </a:schemeClr>
                </a:solidFill>
                <a:effectLst>
                  <a:outerShdw blurRad="38100" dist="38100" dir="2700000" algn="tl">
                    <a:srgbClr val="000000">
                      <a:alpha val="43137"/>
                    </a:srgbClr>
                  </a:outerShdw>
                </a:effectLst>
                <a:latin typeface="Berlin Sans FB Demi" pitchFamily="34" charset="0"/>
              </a:rPr>
              <a:t>anda</a:t>
            </a:r>
            <a:r>
              <a:rPr lang="en-US"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 </a:t>
            </a:r>
            <a:r>
              <a:rPr lang="en-US" dirty="0" err="1" smtClean="0">
                <a:solidFill>
                  <a:schemeClr val="bg1">
                    <a:lumMod val="50000"/>
                  </a:schemeClr>
                </a:solidFill>
                <a:effectLst>
                  <a:outerShdw blurRad="38100" dist="38100" dir="2700000" algn="tl">
                    <a:srgbClr val="000000">
                      <a:alpha val="43137"/>
                    </a:srgbClr>
                  </a:outerShdw>
                </a:effectLst>
                <a:latin typeface="Berlin Sans FB Demi" pitchFamily="34" charset="0"/>
              </a:rPr>
              <a:t>telah</a:t>
            </a:r>
            <a:endParaRPr lang="en-US" dirty="0" smtClean="0">
              <a:solidFill>
                <a:schemeClr val="bg1">
                  <a:lumMod val="50000"/>
                </a:schemeClr>
              </a:solidFill>
              <a:effectLst>
                <a:outerShdw blurRad="38100" dist="38100" dir="2700000" algn="tl">
                  <a:srgbClr val="000000">
                    <a:alpha val="43137"/>
                  </a:srgbClr>
                </a:outerShdw>
              </a:effectLst>
              <a:latin typeface="Berlin Sans FB Demi" pitchFamily="34" charset="0"/>
            </a:endParaRPr>
          </a:p>
          <a:p>
            <a:pPr marL="514350" indent="-514350">
              <a:buNone/>
            </a:pPr>
            <a:r>
              <a:rPr lang="en-US"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TURUT MENJAGA </a:t>
            </a:r>
          </a:p>
          <a:p>
            <a:pPr marL="514350" indent="-514350">
              <a:buNone/>
            </a:pPr>
            <a:r>
              <a:rPr lang="en-US"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KEBERSIHAN LINGKUNGAN </a:t>
            </a:r>
          </a:p>
          <a:p>
            <a:pPr marL="514350" indent="-514350">
              <a:buNone/>
            </a:pPr>
            <a:r>
              <a:rPr lang="en-US"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&amp; RAMAH LINGKUNGAN.</a:t>
            </a:r>
          </a:p>
        </p:txBody>
      </p:sp>
      <p:pic>
        <p:nvPicPr>
          <p:cNvPr id="13" name="Picture 12" descr="http://t3.gstatic.com/images?q=tbn:ANd9GcTUC2qmN53Pgjfp2-WnFBdaZ252Y7Pn1mNzniB6-woV0V7_1BDft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7648920" y="4252573"/>
            <a:ext cx="953972" cy="721025"/>
          </a:xfrm>
          <a:prstGeom prst="rect">
            <a:avLst/>
          </a:prstGeom>
          <a:noFill/>
        </p:spPr>
      </p:pic>
      <p:pic>
        <p:nvPicPr>
          <p:cNvPr id="14" name="Picture 10" descr="http://t3.gstatic.com/images?q=tbn:ANd9GcQjgdb3UohcvVheZEwrVZ-e0khHJV0fDMgaGWxK5Sbkq2uxR7z-nvBVH0TVOA"/>
          <p:cNvPicPr>
            <a:picLocks noChangeAspect="1" noChangeArrowheads="1"/>
          </p:cNvPicPr>
          <p:nvPr/>
        </p:nvPicPr>
        <p:blipFill>
          <a:blip r:embed="rId3" cstate="print">
            <a:clrChange>
              <a:clrFrom>
                <a:srgbClr val="FDFCFA"/>
              </a:clrFrom>
              <a:clrTo>
                <a:srgbClr val="FDFCFA">
                  <a:alpha val="0"/>
                </a:srgbClr>
              </a:clrTo>
            </a:clrChange>
          </a:blip>
          <a:srcRect/>
          <a:stretch>
            <a:fillRect/>
          </a:stretch>
        </p:blipFill>
        <p:spPr bwMode="auto">
          <a:xfrm>
            <a:off x="7629798" y="5200882"/>
            <a:ext cx="642942" cy="642942"/>
          </a:xfrm>
          <a:prstGeom prst="rect">
            <a:avLst/>
          </a:prstGeom>
          <a:noFill/>
        </p:spPr>
      </p:pic>
      <p:pic>
        <p:nvPicPr>
          <p:cNvPr id="15" name="Picture 2" descr="http://t3.gstatic.com/images?q=tbn:ANd9GcQjkJ35SLs-MN8fZERYbw3DiJLgZRDTnY_7fkAKbDspXyK2CR4KdyfIIWbtm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7520421" y="3126405"/>
            <a:ext cx="1495901" cy="1473739"/>
          </a:xfrm>
          <a:prstGeom prst="rect">
            <a:avLst/>
          </a:prstGeom>
          <a:noFill/>
        </p:spPr>
      </p:pic>
      <p:sp>
        <p:nvSpPr>
          <p:cNvPr id="16" name="Title 5"/>
          <p:cNvSpPr txBox="1">
            <a:spLocks/>
          </p:cNvSpPr>
          <p:nvPr/>
        </p:nvSpPr>
        <p:spPr>
          <a:xfrm>
            <a:off x="271652" y="1200120"/>
            <a:ext cx="7372182" cy="4286280"/>
          </a:xfrm>
          <a:prstGeom prst="rect">
            <a:avLst/>
          </a:prstGeom>
          <a:effectLst>
            <a:outerShdw blurRad="50800" dist="38100" dir="2700000" algn="tl" rotWithShape="0">
              <a:prstClr val="black">
                <a:alpha val="40000"/>
              </a:prstClr>
            </a:outerShdw>
          </a:effectLst>
        </p:spPr>
        <p:txBody>
          <a:bodyPr vert="horz" lIns="45720" tIns="0" rIns="45720" bIns="0" anchor="t" anchorCtr="0">
            <a:normAutofit/>
          </a:bodyPr>
          <a:lstStyle/>
          <a:p>
            <a:pPr marL="514350" marR="0" lvl="0" indent="-514350" algn="l" defTabSz="914400" rtl="0" eaLnBrk="1" fontAlgn="auto" latinLnBrk="0" hangingPunct="1">
              <a:lnSpc>
                <a:spcPct val="100000"/>
              </a:lnSpc>
              <a:spcBef>
                <a:spcPct val="0"/>
              </a:spcBef>
              <a:spcAft>
                <a:spcPts val="0"/>
              </a:spcAft>
              <a:buClrTx/>
              <a:buSzTx/>
              <a:buFont typeface="+mj-lt"/>
              <a:buAutoNum type="arabicPeriod"/>
              <a:tabLst/>
              <a:defRPr/>
            </a:pPr>
            <a:r>
              <a:rPr lang="en-US" sz="2800" dirty="0" err="1" smtClean="0">
                <a:ln w="18415" cmpd="sng">
                  <a:noFill/>
                  <a:prstDash val="solid"/>
                </a:ln>
                <a:effectLst>
                  <a:outerShdw blurRad="63500" dir="3600000" algn="tl" rotWithShape="0">
                    <a:srgbClr val="000000">
                      <a:alpha val="70000"/>
                    </a:srgbClr>
                  </a:outerShdw>
                </a:effectLst>
                <a:latin typeface="Cambria" pitchFamily="18" charset="0"/>
                <a:ea typeface="+mj-ea"/>
                <a:cs typeface="+mj-cs"/>
              </a:rPr>
              <a:t>Setiap</a:t>
            </a:r>
            <a:r>
              <a:rPr lang="en-US" sz="2800" dirty="0" smtClean="0">
                <a:ln w="18415" cmpd="sng">
                  <a:noFill/>
                  <a:prstDash val="solid"/>
                </a:ln>
                <a:effectLst>
                  <a:outerShdw blurRad="63500" dir="3600000" algn="tl" rotWithShape="0">
                    <a:srgbClr val="000000">
                      <a:alpha val="70000"/>
                    </a:srgbClr>
                  </a:outerShdw>
                </a:effectLst>
                <a:latin typeface="Cambria" pitchFamily="18" charset="0"/>
                <a:ea typeface="+mj-ea"/>
                <a:cs typeface="+mj-cs"/>
              </a:rPr>
              <a:t> HARI </a:t>
            </a:r>
            <a:r>
              <a:rPr lang="en-US" sz="2800" dirty="0" err="1" smtClean="0">
                <a:ln w="18415" cmpd="sng">
                  <a:noFill/>
                  <a:prstDash val="solid"/>
                </a:ln>
                <a:effectLst>
                  <a:outerShdw blurRad="63500" dir="3600000" algn="tl" rotWithShape="0">
                    <a:srgbClr val="000000">
                      <a:alpha val="70000"/>
                    </a:srgbClr>
                  </a:outerShdw>
                </a:effectLst>
                <a:latin typeface="Cambria" pitchFamily="18" charset="0"/>
                <a:ea typeface="+mj-ea"/>
                <a:cs typeface="+mj-cs"/>
              </a:rPr>
              <a:t>dan</a:t>
            </a:r>
            <a:r>
              <a:rPr lang="en-US" sz="2800" dirty="0" smtClean="0">
                <a:ln w="18415" cmpd="sng">
                  <a:noFill/>
                  <a:prstDash val="solid"/>
                </a:ln>
                <a:effectLst>
                  <a:outerShdw blurRad="63500" dir="3600000" algn="tl" rotWithShape="0">
                    <a:srgbClr val="000000">
                      <a:alpha val="70000"/>
                    </a:srgbClr>
                  </a:outerShdw>
                </a:effectLst>
                <a:latin typeface="Cambria" pitchFamily="18" charset="0"/>
                <a:ea typeface="+mj-ea"/>
                <a:cs typeface="+mj-cs"/>
              </a:rPr>
              <a:t> TEPAT HANYA </a:t>
            </a:r>
            <a:r>
              <a:rPr lang="en-US" sz="2800" dirty="0" err="1" smtClean="0">
                <a:ln w="18415" cmpd="sng">
                  <a:noFill/>
                  <a:prstDash val="solid"/>
                </a:ln>
                <a:effectLst>
                  <a:outerShdw blurRad="63500" dir="3600000" algn="tl" rotWithShape="0">
                    <a:srgbClr val="000000">
                      <a:alpha val="70000"/>
                    </a:srgbClr>
                  </a:outerShdw>
                </a:effectLst>
                <a:latin typeface="Cambria" pitchFamily="18" charset="0"/>
                <a:ea typeface="+mj-ea"/>
                <a:cs typeface="+mj-cs"/>
              </a:rPr>
              <a:t>pada</a:t>
            </a:r>
            <a:r>
              <a:rPr lang="en-US" sz="2800" dirty="0" smtClean="0">
                <a:ln w="18415" cmpd="sng">
                  <a:noFill/>
                  <a:prstDash val="solid"/>
                </a:ln>
                <a:effectLst>
                  <a:outerShdw blurRad="63500" dir="3600000" algn="tl" rotWithShape="0">
                    <a:srgbClr val="000000">
                      <a:alpha val="70000"/>
                    </a:srgbClr>
                  </a:outerShdw>
                </a:effectLst>
                <a:latin typeface="Cambria" pitchFamily="18" charset="0"/>
                <a:ea typeface="+mj-ea"/>
                <a:cs typeface="+mj-cs"/>
              </a:rPr>
              <a:t> jam </a:t>
            </a:r>
            <a:r>
              <a:rPr lang="en-US" sz="2800" dirty="0" err="1" smtClean="0">
                <a:ln w="18415" cmpd="sng">
                  <a:noFill/>
                  <a:prstDash val="solid"/>
                </a:ln>
                <a:effectLst>
                  <a:outerShdw blurRad="63500" dir="3600000" algn="tl" rotWithShape="0">
                    <a:srgbClr val="000000">
                      <a:alpha val="70000"/>
                    </a:srgbClr>
                  </a:outerShdw>
                </a:effectLst>
                <a:latin typeface="Cambria" pitchFamily="18" charset="0"/>
                <a:ea typeface="+mj-ea"/>
                <a:cs typeface="+mj-cs"/>
              </a:rPr>
              <a:t>berikut</a:t>
            </a:r>
            <a:r>
              <a:rPr lang="en-US" sz="2800" dirty="0" smtClean="0">
                <a:ln w="18415" cmpd="sng">
                  <a:noFill/>
                  <a:prstDash val="solid"/>
                </a:ln>
                <a:effectLst>
                  <a:outerShdw blurRad="63500" dir="3600000" algn="tl" rotWithShape="0">
                    <a:srgbClr val="000000">
                      <a:alpha val="70000"/>
                    </a:srgbClr>
                  </a:outerShdw>
                </a:effectLst>
                <a:latin typeface="Cambria" pitchFamily="18" charset="0"/>
                <a:ea typeface="+mj-ea"/>
                <a:cs typeface="+mj-cs"/>
              </a:rPr>
              <a:t>:</a:t>
            </a:r>
          </a:p>
          <a:p>
            <a:pPr marL="1885950" lvl="3" indent="-514350">
              <a:buFont typeface="Arial" pitchFamily="34" charset="0"/>
              <a:buChar char="•"/>
            </a:pPr>
            <a:r>
              <a:rPr lang="en-US" sz="2800" dirty="0" smtClean="0">
                <a:ln w="18415" cmpd="sng">
                  <a:noFill/>
                  <a:prstDash val="solid"/>
                </a:ln>
                <a:solidFill>
                  <a:srgbClr val="FF0000"/>
                </a:solidFill>
                <a:effectLst>
                  <a:outerShdw blurRad="63500" dir="3600000" algn="tl" rotWithShape="0">
                    <a:srgbClr val="000000">
                      <a:alpha val="70000"/>
                    </a:srgbClr>
                  </a:outerShdw>
                </a:effectLst>
                <a:latin typeface="Cambria" pitchFamily="18" charset="0"/>
              </a:rPr>
              <a:t>08.00 </a:t>
            </a:r>
            <a:r>
              <a:rPr lang="en-US" sz="2800" dirty="0" err="1" smtClean="0">
                <a:ln w="18415" cmpd="sng">
                  <a:noFill/>
                  <a:prstDash val="solid"/>
                </a:ln>
                <a:solidFill>
                  <a:srgbClr val="FF0000"/>
                </a:solidFill>
                <a:effectLst>
                  <a:outerShdw blurRad="63500" dir="3600000" algn="tl" rotWithShape="0">
                    <a:srgbClr val="000000">
                      <a:alpha val="70000"/>
                    </a:srgbClr>
                  </a:outerShdw>
                </a:effectLst>
                <a:latin typeface="Cambria" pitchFamily="18" charset="0"/>
              </a:rPr>
              <a:t>Pagi</a:t>
            </a:r>
            <a:r>
              <a:rPr lang="en-US" sz="2800" dirty="0" smtClean="0">
                <a:ln w="18415" cmpd="sng">
                  <a:noFill/>
                  <a:prstDash val="solid"/>
                </a:ln>
                <a:solidFill>
                  <a:srgbClr val="FF0000"/>
                </a:solidFill>
                <a:effectLst>
                  <a:outerShdw blurRad="63500" dir="3600000" algn="tl" rotWithShape="0">
                    <a:srgbClr val="000000">
                      <a:alpha val="70000"/>
                    </a:srgbClr>
                  </a:outerShdw>
                </a:effectLst>
                <a:latin typeface="Cambria" pitchFamily="18" charset="0"/>
              </a:rPr>
              <a:t>.</a:t>
            </a:r>
          </a:p>
          <a:p>
            <a:pPr marL="1885950" lvl="3" indent="-514350">
              <a:buFont typeface="Arial" pitchFamily="34" charset="0"/>
              <a:buChar char="•"/>
            </a:pPr>
            <a:r>
              <a:rPr lang="en-US" sz="2800" dirty="0" smtClean="0">
                <a:ln w="18415" cmpd="sng">
                  <a:noFill/>
                  <a:prstDash val="solid"/>
                </a:ln>
                <a:solidFill>
                  <a:srgbClr val="FF0000"/>
                </a:solidFill>
                <a:effectLst>
                  <a:outerShdw blurRad="63500" dir="3600000" algn="tl" rotWithShape="0">
                    <a:srgbClr val="000000">
                      <a:alpha val="70000"/>
                    </a:srgbClr>
                  </a:outerShdw>
                </a:effectLst>
                <a:latin typeface="Cambria" pitchFamily="18" charset="0"/>
              </a:rPr>
              <a:t>13.00 Siang.</a:t>
            </a:r>
          </a:p>
          <a:p>
            <a:pPr marL="1885950" lvl="3" indent="-514350">
              <a:buFont typeface="Arial" pitchFamily="34" charset="0"/>
              <a:buChar char="•"/>
            </a:pPr>
            <a:r>
              <a:rPr lang="en-US" sz="2800" dirty="0" smtClean="0">
                <a:ln w="18415" cmpd="sng">
                  <a:noFill/>
                  <a:prstDash val="solid"/>
                </a:ln>
                <a:solidFill>
                  <a:srgbClr val="FF0000"/>
                </a:solidFill>
                <a:effectLst>
                  <a:outerShdw blurRad="63500" dir="3600000" algn="tl" rotWithShape="0">
                    <a:srgbClr val="000000">
                      <a:alpha val="70000"/>
                    </a:srgbClr>
                  </a:outerShdw>
                </a:effectLst>
                <a:latin typeface="Cambria" pitchFamily="18" charset="0"/>
              </a:rPr>
              <a:t>21.00 </a:t>
            </a:r>
            <a:r>
              <a:rPr lang="en-US" sz="2800" dirty="0" err="1" smtClean="0">
                <a:ln w="18415" cmpd="sng">
                  <a:noFill/>
                  <a:prstDash val="solid"/>
                </a:ln>
                <a:solidFill>
                  <a:srgbClr val="FF0000"/>
                </a:solidFill>
                <a:effectLst>
                  <a:outerShdw blurRad="63500" dir="3600000" algn="tl" rotWithShape="0">
                    <a:srgbClr val="000000">
                      <a:alpha val="70000"/>
                    </a:srgbClr>
                  </a:outerShdw>
                </a:effectLst>
                <a:latin typeface="Cambria" pitchFamily="18" charset="0"/>
              </a:rPr>
              <a:t>Malam</a:t>
            </a:r>
            <a:r>
              <a:rPr lang="en-US" sz="2800" dirty="0" smtClean="0">
                <a:ln w="18415" cmpd="sng">
                  <a:noFill/>
                  <a:prstDash val="solid"/>
                </a:ln>
                <a:solidFill>
                  <a:srgbClr val="FF0000"/>
                </a:solidFill>
                <a:effectLst>
                  <a:outerShdw blurRad="63500" dir="3600000" algn="tl" rotWithShape="0">
                    <a:srgbClr val="000000">
                      <a:alpha val="70000"/>
                    </a:srgbClr>
                  </a:outerShdw>
                </a:effectLst>
                <a:latin typeface="Cambria" pitchFamily="18" charset="0"/>
              </a:rPr>
              <a:t>.</a:t>
            </a:r>
          </a:p>
          <a:p>
            <a:pPr marL="1885950" lvl="3" indent="-514350"/>
            <a:endParaRPr lang="en-US" sz="200" dirty="0" smtClean="0">
              <a:ln w="18415" cmpd="sng">
                <a:noFill/>
                <a:prstDash val="solid"/>
              </a:ln>
              <a:effectLst>
                <a:outerShdw blurRad="63500" dir="3600000" algn="tl" rotWithShape="0">
                  <a:srgbClr val="000000">
                    <a:alpha val="70000"/>
                  </a:srgbClr>
                </a:outerShdw>
              </a:effectLst>
              <a:latin typeface="Cambria" pitchFamily="18" charset="0"/>
              <a:ea typeface="+mj-ea"/>
              <a:cs typeface="+mj-cs"/>
            </a:endParaRPr>
          </a:p>
          <a:p>
            <a:pPr marL="1885950" lvl="3" indent="-514350"/>
            <a:endParaRPr lang="en-US" sz="200" dirty="0" smtClean="0">
              <a:ln w="18415" cmpd="sng">
                <a:noFill/>
                <a:prstDash val="solid"/>
              </a:ln>
              <a:effectLst>
                <a:outerShdw blurRad="63500" dir="3600000" algn="tl" rotWithShape="0">
                  <a:srgbClr val="000000">
                    <a:alpha val="70000"/>
                  </a:srgbClr>
                </a:outerShdw>
              </a:effectLst>
              <a:latin typeface="Cambria" pitchFamily="18" charset="0"/>
              <a:ea typeface="+mj-ea"/>
              <a:cs typeface="+mj-cs"/>
            </a:endParaRPr>
          </a:p>
          <a:p>
            <a:pPr marL="1885950" lvl="3" indent="-514350"/>
            <a:endParaRPr lang="en-US" sz="200" dirty="0" smtClean="0">
              <a:ln w="18415" cmpd="sng">
                <a:noFill/>
                <a:prstDash val="solid"/>
              </a:ln>
              <a:effectLst>
                <a:outerShdw blurRad="63500" dir="3600000" algn="tl" rotWithShape="0">
                  <a:srgbClr val="000000">
                    <a:alpha val="70000"/>
                  </a:srgbClr>
                </a:outerShdw>
              </a:effectLst>
              <a:latin typeface="Cambria" pitchFamily="18" charset="0"/>
              <a:ea typeface="+mj-ea"/>
              <a:cs typeface="+mj-cs"/>
            </a:endParaRPr>
          </a:p>
          <a:p>
            <a:pPr marL="514350" lvl="0" indent="-514350" fontAlgn="auto">
              <a:spcAft>
                <a:spcPts val="0"/>
              </a:spcAft>
              <a:buFont typeface="+mj-lt"/>
              <a:buAutoNum type="arabicPeriod"/>
              <a:defRPr/>
            </a:pPr>
            <a:r>
              <a:rPr lang="en-US" sz="2800" dirty="0" err="1" smtClean="0">
                <a:ln w="18415" cmpd="sng">
                  <a:solidFill>
                    <a:schemeClr val="tx1"/>
                  </a:solidFill>
                  <a:prstDash val="solid"/>
                </a:ln>
                <a:effectLst>
                  <a:outerShdw blurRad="63500" dir="3600000" algn="tl" rotWithShape="0">
                    <a:srgbClr val="000000">
                      <a:alpha val="70000"/>
                    </a:srgbClr>
                  </a:outerShdw>
                </a:effectLst>
                <a:latin typeface="Cambria" pitchFamily="18" charset="0"/>
              </a:rPr>
              <a:t>Lakukan</a:t>
            </a:r>
            <a:r>
              <a:rPr lang="en-US" sz="2800" dirty="0" smtClean="0">
                <a:ln w="18415" cmpd="sng">
                  <a:solidFill>
                    <a:schemeClr val="tx1"/>
                  </a:solidFill>
                  <a:prstDash val="solid"/>
                </a:ln>
                <a:effectLst>
                  <a:outerShdw blurRad="63500" dir="3600000" algn="tl" rotWithShape="0">
                    <a:srgbClr val="000000">
                      <a:alpha val="70000"/>
                    </a:srgbClr>
                  </a:outerShdw>
                </a:effectLst>
                <a:latin typeface="Cambria" pitchFamily="18" charset="0"/>
              </a:rPr>
              <a:t> HANYA </a:t>
            </a:r>
            <a:r>
              <a:rPr lang="en-US" sz="2800" dirty="0" err="1" smtClean="0">
                <a:ln w="18415" cmpd="sng">
                  <a:solidFill>
                    <a:schemeClr val="tx1"/>
                  </a:solidFill>
                  <a:prstDash val="solid"/>
                </a:ln>
                <a:effectLst>
                  <a:outerShdw blurRad="63500" dir="3600000" algn="tl" rotWithShape="0">
                    <a:srgbClr val="000000">
                      <a:alpha val="70000"/>
                    </a:srgbClr>
                  </a:outerShdw>
                </a:effectLst>
                <a:latin typeface="Cambria" pitchFamily="18" charset="0"/>
              </a:rPr>
              <a:t>pada</a:t>
            </a:r>
            <a:r>
              <a:rPr lang="en-US" sz="2800" dirty="0" smtClean="0">
                <a:ln w="18415" cmpd="sng">
                  <a:solidFill>
                    <a:schemeClr val="tx1"/>
                  </a:solidFill>
                  <a:prstDash val="solid"/>
                </a:ln>
                <a:effectLst>
                  <a:outerShdw blurRad="63500" dir="3600000" algn="tl" rotWithShape="0">
                    <a:srgbClr val="000000">
                      <a:alpha val="70000"/>
                    </a:srgbClr>
                  </a:outerShdw>
                </a:effectLst>
                <a:latin typeface="Cambria" pitchFamily="18" charset="0"/>
              </a:rPr>
              <a:t> JAM </a:t>
            </a:r>
            <a:r>
              <a:rPr lang="en-US" sz="2800" dirty="0" err="1" smtClean="0">
                <a:ln w="18415" cmpd="sng">
                  <a:solidFill>
                    <a:schemeClr val="tx1"/>
                  </a:solidFill>
                  <a:prstDash val="solid"/>
                </a:ln>
                <a:effectLst>
                  <a:outerShdw blurRad="63500" dir="3600000" algn="tl" rotWithShape="0">
                    <a:srgbClr val="000000">
                      <a:alpha val="70000"/>
                    </a:srgbClr>
                  </a:outerShdw>
                </a:effectLst>
                <a:latin typeface="Cambria" pitchFamily="18" charset="0"/>
              </a:rPr>
              <a:t>tersebut</a:t>
            </a:r>
            <a:r>
              <a:rPr lang="en-US" sz="2800" dirty="0" smtClean="0">
                <a:ln w="18415" cmpd="sng">
                  <a:solidFill>
                    <a:schemeClr val="tx1"/>
                  </a:solidFill>
                  <a:prstDash val="solid"/>
                </a:ln>
                <a:effectLst>
                  <a:outerShdw blurRad="63500" dir="3600000" algn="tl" rotWithShape="0">
                    <a:srgbClr val="000000">
                      <a:alpha val="70000"/>
                    </a:srgbClr>
                  </a:outerShdw>
                </a:effectLst>
                <a:latin typeface="Cambria" pitchFamily="18" charset="0"/>
              </a:rPr>
              <a:t>. JIKA TIDAK, MAKA Alarm </a:t>
            </a:r>
            <a:r>
              <a:rPr lang="en-US" sz="2800" dirty="0" err="1" smtClean="0">
                <a:ln w="18415" cmpd="sng">
                  <a:solidFill>
                    <a:schemeClr val="tx1"/>
                  </a:solidFill>
                  <a:prstDash val="solid"/>
                </a:ln>
                <a:effectLst>
                  <a:outerShdw blurRad="63500" dir="3600000" algn="tl" rotWithShape="0">
                    <a:srgbClr val="000000">
                      <a:alpha val="70000"/>
                    </a:srgbClr>
                  </a:outerShdw>
                </a:effectLst>
                <a:latin typeface="Cambria" pitchFamily="18" charset="0"/>
              </a:rPr>
              <a:t>Tangga</a:t>
            </a:r>
            <a:r>
              <a:rPr lang="en-US" sz="2800" dirty="0" smtClean="0">
                <a:ln w="18415" cmpd="sng">
                  <a:solidFill>
                    <a:schemeClr val="tx1"/>
                  </a:solidFill>
                  <a:prstDash val="solid"/>
                </a:ln>
                <a:effectLst>
                  <a:outerShdw blurRad="63500" dir="3600000" algn="tl" rotWithShape="0">
                    <a:srgbClr val="000000">
                      <a:alpha val="70000"/>
                    </a:srgbClr>
                  </a:outerShdw>
                </a:effectLst>
                <a:latin typeface="Cambria" pitchFamily="18" charset="0"/>
              </a:rPr>
              <a:t> </a:t>
            </a:r>
            <a:r>
              <a:rPr lang="en-US" sz="2800" dirty="0" err="1" smtClean="0">
                <a:ln w="18415" cmpd="sng">
                  <a:solidFill>
                    <a:schemeClr val="tx1"/>
                  </a:solidFill>
                  <a:prstDash val="solid"/>
                </a:ln>
                <a:effectLst>
                  <a:outerShdw blurRad="63500" dir="3600000" algn="tl" rotWithShape="0">
                    <a:srgbClr val="000000">
                      <a:alpha val="70000"/>
                    </a:srgbClr>
                  </a:outerShdw>
                </a:effectLst>
                <a:latin typeface="Cambria" pitchFamily="18" charset="0"/>
              </a:rPr>
              <a:t>darurat</a:t>
            </a:r>
            <a:r>
              <a:rPr lang="en-US" sz="2800" dirty="0" smtClean="0">
                <a:ln w="18415" cmpd="sng">
                  <a:solidFill>
                    <a:schemeClr val="tx1"/>
                  </a:solidFill>
                  <a:prstDash val="solid"/>
                </a:ln>
                <a:effectLst>
                  <a:outerShdw blurRad="63500" dir="3600000" algn="tl" rotWithShape="0">
                    <a:srgbClr val="000000">
                      <a:alpha val="70000"/>
                    </a:srgbClr>
                  </a:outerShdw>
                </a:effectLst>
                <a:latin typeface="Cambria" pitchFamily="18" charset="0"/>
              </a:rPr>
              <a:t> </a:t>
            </a:r>
            <a:r>
              <a:rPr lang="en-US" sz="2800" dirty="0" err="1" smtClean="0">
                <a:ln w="18415" cmpd="sng">
                  <a:solidFill>
                    <a:schemeClr val="tx1"/>
                  </a:solidFill>
                  <a:prstDash val="solid"/>
                </a:ln>
                <a:effectLst>
                  <a:outerShdw blurRad="63500" dir="3600000" algn="tl" rotWithShape="0">
                    <a:srgbClr val="000000">
                      <a:alpha val="70000"/>
                    </a:srgbClr>
                  </a:outerShdw>
                </a:effectLst>
                <a:latin typeface="Cambria" pitchFamily="18" charset="0"/>
              </a:rPr>
              <a:t>akan</a:t>
            </a:r>
            <a:r>
              <a:rPr lang="en-US" sz="2800" dirty="0" smtClean="0">
                <a:ln w="18415" cmpd="sng">
                  <a:solidFill>
                    <a:schemeClr val="tx1"/>
                  </a:solidFill>
                  <a:prstDash val="solid"/>
                </a:ln>
                <a:effectLst>
                  <a:outerShdw blurRad="63500" dir="3600000" algn="tl" rotWithShape="0">
                    <a:srgbClr val="000000">
                      <a:alpha val="70000"/>
                    </a:srgbClr>
                  </a:outerShdw>
                </a:effectLst>
                <a:latin typeface="Cambria" pitchFamily="18" charset="0"/>
              </a:rPr>
              <a:t> AKTIF.</a:t>
            </a:r>
            <a:endParaRPr lang="en-US" sz="2800" dirty="0" smtClean="0">
              <a:ln w="18415" cmpd="sng">
                <a:noFill/>
                <a:prstDash val="solid"/>
              </a:ln>
              <a:effectLst>
                <a:outerShdw blurRad="63500" dir="3600000" algn="tl" rotWithShape="0">
                  <a:srgbClr val="000000">
                    <a:alpha val="70000"/>
                  </a:srgbClr>
                </a:outerShdw>
              </a:effectLst>
              <a:latin typeface="Cambria" pitchFamily="18" charset="0"/>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wipe(left)">
                                      <p:cBhvr>
                                        <p:cTn id="7" dur="3000"/>
                                        <p:tgtEl>
                                          <p:spTgt spid="16">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6">
                                            <p:txEl>
                                              <p:pRg st="1" end="1"/>
                                            </p:txEl>
                                          </p:spTgt>
                                        </p:tgtEl>
                                        <p:attrNameLst>
                                          <p:attrName>style.visibility</p:attrName>
                                        </p:attrNameLst>
                                      </p:cBhvr>
                                      <p:to>
                                        <p:strVal val="visible"/>
                                      </p:to>
                                    </p:set>
                                    <p:animEffect transition="in" filter="wipe(left)">
                                      <p:cBhvr>
                                        <p:cTn id="10" dur="3000"/>
                                        <p:tgtEl>
                                          <p:spTgt spid="16">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6">
                                            <p:txEl>
                                              <p:pRg st="2" end="2"/>
                                            </p:txEl>
                                          </p:spTgt>
                                        </p:tgtEl>
                                        <p:attrNameLst>
                                          <p:attrName>style.visibility</p:attrName>
                                        </p:attrNameLst>
                                      </p:cBhvr>
                                      <p:to>
                                        <p:strVal val="visible"/>
                                      </p:to>
                                    </p:set>
                                    <p:animEffect transition="in" filter="wipe(left)">
                                      <p:cBhvr>
                                        <p:cTn id="13" dur="3000"/>
                                        <p:tgtEl>
                                          <p:spTgt spid="16">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6">
                                            <p:txEl>
                                              <p:pRg st="3" end="3"/>
                                            </p:txEl>
                                          </p:spTgt>
                                        </p:tgtEl>
                                        <p:attrNameLst>
                                          <p:attrName>style.visibility</p:attrName>
                                        </p:attrNameLst>
                                      </p:cBhvr>
                                      <p:to>
                                        <p:strVal val="visible"/>
                                      </p:to>
                                    </p:set>
                                    <p:animEffect transition="in" filter="wipe(left)">
                                      <p:cBhvr>
                                        <p:cTn id="16" dur="3000"/>
                                        <p:tgtEl>
                                          <p:spTgt spid="16">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6">
                                            <p:txEl>
                                              <p:pRg st="7" end="7"/>
                                            </p:txEl>
                                          </p:spTgt>
                                        </p:tgtEl>
                                        <p:attrNameLst>
                                          <p:attrName>style.visibility</p:attrName>
                                        </p:attrNameLst>
                                      </p:cBhvr>
                                      <p:to>
                                        <p:strVal val="visible"/>
                                      </p:to>
                                    </p:set>
                                    <p:animEffect transition="in" filter="wipe(left)">
                                      <p:cBhvr>
                                        <p:cTn id="21" dur="3000"/>
                                        <p:tgtEl>
                                          <p:spTgt spid="1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6600"/>
        </a:solidFill>
        <a:effectLst/>
      </p:bgPr>
    </p:bg>
    <p:spTree>
      <p:nvGrpSpPr>
        <p:cNvPr id="1" name=""/>
        <p:cNvGrpSpPr/>
        <p:nvPr/>
      </p:nvGrpSpPr>
      <p:grpSpPr>
        <a:xfrm>
          <a:off x="0" y="0"/>
          <a:ext cx="0" cy="0"/>
          <a:chOff x="0" y="0"/>
          <a:chExt cx="0" cy="0"/>
        </a:xfrm>
      </p:grpSpPr>
      <p:sp>
        <p:nvSpPr>
          <p:cNvPr id="4" name="Round Diagonal Corner Rectangle 3"/>
          <p:cNvSpPr/>
          <p:nvPr/>
        </p:nvSpPr>
        <p:spPr>
          <a:xfrm flipV="1">
            <a:off x="43270" y="114716"/>
            <a:ext cx="7286676" cy="4958456"/>
          </a:xfrm>
          <a:prstGeom prst="round2DiagRect">
            <a:avLst>
              <a:gd name="adj1" fmla="val 28388"/>
              <a:gd name="adj2" fmla="val 0"/>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3"/>
          </a:lnRef>
          <a:fillRef idx="2">
            <a:schemeClr val="accent3"/>
          </a:fillRef>
          <a:effectRef idx="1">
            <a:schemeClr val="accent3"/>
          </a:effectRef>
          <a:fontRef idx="minor">
            <a:schemeClr val="dk1"/>
          </a:fontRef>
        </p:style>
        <p:txBody>
          <a:bodyPr rtlCol="0" anchor="ctr">
            <a:scene3d>
              <a:camera prst="orthographicFront"/>
              <a:lightRig rig="threePt" dir="t"/>
            </a:scene3d>
            <a:sp3d extrusionH="57150">
              <a:bevelT w="38100" h="38100"/>
            </a:sp3d>
          </a:bodyPr>
          <a:lstStyle/>
          <a:p>
            <a:pPr algn="ctr"/>
            <a:endParaRPr lang="id-ID" dirty="0">
              <a:ln>
                <a:solidFill>
                  <a:schemeClr val="accent3">
                    <a:lumMod val="60000"/>
                    <a:lumOff val="40000"/>
                  </a:schemeClr>
                </a:solidFill>
              </a:ln>
              <a:solidFill>
                <a:schemeClr val="bg2">
                  <a:lumMod val="75000"/>
                </a:schemeClr>
              </a:solidFill>
              <a:effectLst>
                <a:outerShdw blurRad="50800" dist="38100" algn="l" rotWithShape="0">
                  <a:prstClr val="black">
                    <a:alpha val="40000"/>
                  </a:prstClr>
                </a:outerShdw>
              </a:effectLst>
            </a:endParaRPr>
          </a:p>
        </p:txBody>
      </p:sp>
      <p:sp>
        <p:nvSpPr>
          <p:cNvPr id="6" name="Title 5"/>
          <p:cNvSpPr>
            <a:spLocks noGrp="1"/>
          </p:cNvSpPr>
          <p:nvPr>
            <p:ph type="title"/>
          </p:nvPr>
        </p:nvSpPr>
        <p:spPr>
          <a:xfrm>
            <a:off x="457200" y="156920"/>
            <a:ext cx="4614866" cy="654032"/>
          </a:xfrm>
          <a:effectLst>
            <a:outerShdw blurRad="50800" dist="38100" dir="2700000" algn="tl" rotWithShape="0">
              <a:prstClr val="black">
                <a:alpha val="40000"/>
              </a:prstClr>
            </a:outerShdw>
          </a:effectLst>
        </p:spPr>
        <p:txBody>
          <a:bodyPr>
            <a:normAutofit/>
          </a:bodyPr>
          <a:lstStyle/>
          <a:p>
            <a:r>
              <a:rPr lang="en-US" sz="2800" b="0" u="sng" cap="none" dirty="0" smtClean="0">
                <a:ln w="18415" cmpd="sng">
                  <a:solidFill>
                    <a:schemeClr val="tx1"/>
                  </a:solidFill>
                  <a:prstDash val="solid"/>
                </a:ln>
                <a:effectLst>
                  <a:outerShdw blurRad="63500" dir="3600000" algn="tl" rotWithShape="0">
                    <a:srgbClr val="000000">
                      <a:alpha val="70000"/>
                    </a:srgbClr>
                  </a:outerShdw>
                </a:effectLst>
                <a:latin typeface="Cambria" pitchFamily="18" charset="0"/>
              </a:rPr>
              <a:t>ATURAN PARTISIPASI</a:t>
            </a:r>
            <a:endParaRPr lang="id-ID" sz="2800" b="0" u="sng" cap="none" dirty="0">
              <a:ln w="18415" cmpd="sng">
                <a:solidFill>
                  <a:schemeClr val="tx1"/>
                </a:solidFill>
                <a:prstDash val="solid"/>
              </a:ln>
              <a:effectLst>
                <a:outerShdw blurRad="63500" dir="3600000" algn="tl" rotWithShape="0">
                  <a:srgbClr val="000000">
                    <a:alpha val="70000"/>
                  </a:srgbClr>
                </a:outerShdw>
              </a:effectLst>
              <a:latin typeface="Cambria" pitchFamily="18" charset="0"/>
            </a:endParaRPr>
          </a:p>
        </p:txBody>
      </p:sp>
      <p:sp>
        <p:nvSpPr>
          <p:cNvPr id="7" name="Rectangle 6"/>
          <p:cNvSpPr/>
          <p:nvPr/>
        </p:nvSpPr>
        <p:spPr>
          <a:xfrm>
            <a:off x="170980" y="984942"/>
            <a:ext cx="7258540" cy="3600986"/>
          </a:xfrm>
          <a:prstGeom prst="rect">
            <a:avLst/>
          </a:prstGeom>
        </p:spPr>
        <p:txBody>
          <a:bodyPr wrap="square">
            <a:spAutoFit/>
          </a:bodyPr>
          <a:lstStyle/>
          <a:p>
            <a:pPr marL="514350" indent="-514350"/>
            <a:r>
              <a:rPr lang="en-US" sz="2000" dirty="0" err="1" smtClean="0">
                <a:solidFill>
                  <a:schemeClr val="accent3">
                    <a:lumMod val="50000"/>
                  </a:schemeClr>
                </a:solidFill>
                <a:latin typeface="Cambria" pitchFamily="18" charset="0"/>
                <a:cs typeface="Times New Roman" pitchFamily="18" charset="0"/>
              </a:rPr>
              <a:t>Untuk</a:t>
            </a:r>
            <a:r>
              <a:rPr lang="en-US" sz="2000" dirty="0" smtClean="0">
                <a:solidFill>
                  <a:schemeClr val="accent3">
                    <a:lumMod val="50000"/>
                  </a:schemeClr>
                </a:solidFill>
                <a:latin typeface="Cambria" pitchFamily="18" charset="0"/>
                <a:cs typeface="Times New Roman" pitchFamily="18" charset="0"/>
              </a:rPr>
              <a:t> </a:t>
            </a:r>
            <a:r>
              <a:rPr lang="en-US" sz="2000" dirty="0" err="1" smtClean="0">
                <a:solidFill>
                  <a:schemeClr val="accent3">
                    <a:lumMod val="50000"/>
                  </a:schemeClr>
                </a:solidFill>
                <a:latin typeface="Cambria" pitchFamily="18" charset="0"/>
                <a:cs typeface="Times New Roman" pitchFamily="18" charset="0"/>
              </a:rPr>
              <a:t>berpartisipasi</a:t>
            </a:r>
            <a:r>
              <a:rPr lang="en-US" sz="2000" dirty="0" smtClean="0">
                <a:solidFill>
                  <a:schemeClr val="accent3">
                    <a:lumMod val="50000"/>
                  </a:schemeClr>
                </a:solidFill>
                <a:latin typeface="Cambria" pitchFamily="18" charset="0"/>
                <a:cs typeface="Times New Roman" pitchFamily="18" charset="0"/>
              </a:rPr>
              <a:t> </a:t>
            </a:r>
            <a:r>
              <a:rPr lang="en-US" sz="2000" dirty="0" err="1" smtClean="0">
                <a:solidFill>
                  <a:schemeClr val="accent3">
                    <a:lumMod val="50000"/>
                  </a:schemeClr>
                </a:solidFill>
                <a:latin typeface="Cambria" pitchFamily="18" charset="0"/>
                <a:cs typeface="Times New Roman" pitchFamily="18" charset="0"/>
              </a:rPr>
              <a:t>dalam</a:t>
            </a:r>
            <a:r>
              <a:rPr lang="en-US" sz="2000" dirty="0" smtClean="0">
                <a:solidFill>
                  <a:schemeClr val="accent3">
                    <a:lumMod val="50000"/>
                  </a:schemeClr>
                </a:solidFill>
                <a:latin typeface="Cambria" pitchFamily="18" charset="0"/>
                <a:cs typeface="Times New Roman" pitchFamily="18" charset="0"/>
              </a:rPr>
              <a:t> </a:t>
            </a:r>
            <a:r>
              <a:rPr lang="en-US" sz="2000" dirty="0" err="1" smtClean="0">
                <a:solidFill>
                  <a:schemeClr val="accent3">
                    <a:lumMod val="50000"/>
                  </a:schemeClr>
                </a:solidFill>
                <a:latin typeface="Cambria" pitchFamily="18" charset="0"/>
                <a:cs typeface="Times New Roman" pitchFamily="18" charset="0"/>
              </a:rPr>
              <a:t>gerakan</a:t>
            </a:r>
            <a:r>
              <a:rPr lang="en-US" sz="2000" dirty="0" smtClean="0">
                <a:solidFill>
                  <a:schemeClr val="accent3">
                    <a:lumMod val="50000"/>
                  </a:schemeClr>
                </a:solidFill>
                <a:latin typeface="Cambria" pitchFamily="18" charset="0"/>
                <a:cs typeface="Times New Roman" pitchFamily="18" charset="0"/>
              </a:rPr>
              <a:t> </a:t>
            </a:r>
            <a:r>
              <a:rPr lang="en-US" sz="2000" dirty="0" smtClean="0">
                <a:solidFill>
                  <a:srgbClr val="009900"/>
                </a:solidFill>
                <a:latin typeface="Cambria" pitchFamily="18" charset="0"/>
                <a:cs typeface="Times New Roman" pitchFamily="18" charset="0"/>
              </a:rPr>
              <a:t>GO GREEN, THINK GREEN </a:t>
            </a:r>
          </a:p>
          <a:p>
            <a:pPr marL="514350" indent="-514350"/>
            <a:r>
              <a:rPr lang="en-US" sz="2000" dirty="0" smtClean="0">
                <a:solidFill>
                  <a:srgbClr val="009900"/>
                </a:solidFill>
                <a:latin typeface="Cambria" pitchFamily="18" charset="0"/>
                <a:cs typeface="Times New Roman" pitchFamily="18" charset="0"/>
              </a:rPr>
              <a:t>&amp; TURUT MENYELAMATKAN LINGKUNGAN</a:t>
            </a:r>
            <a:r>
              <a:rPr lang="en-US" sz="2000" dirty="0" smtClean="0">
                <a:solidFill>
                  <a:schemeClr val="accent3">
                    <a:lumMod val="50000"/>
                  </a:schemeClr>
                </a:solidFill>
                <a:latin typeface="Cambria" pitchFamily="18" charset="0"/>
                <a:cs typeface="Times New Roman" pitchFamily="18" charset="0"/>
              </a:rPr>
              <a:t>, yang </a:t>
            </a:r>
            <a:r>
              <a:rPr lang="en-US" sz="2000" dirty="0" err="1" smtClean="0">
                <a:solidFill>
                  <a:schemeClr val="accent3">
                    <a:lumMod val="50000"/>
                  </a:schemeClr>
                </a:solidFill>
                <a:latin typeface="Cambria" pitchFamily="18" charset="0"/>
                <a:cs typeface="Times New Roman" pitchFamily="18" charset="0"/>
              </a:rPr>
              <a:t>salah</a:t>
            </a:r>
            <a:r>
              <a:rPr lang="en-US" sz="2000" dirty="0" smtClean="0">
                <a:solidFill>
                  <a:schemeClr val="accent3">
                    <a:lumMod val="50000"/>
                  </a:schemeClr>
                </a:solidFill>
                <a:latin typeface="Cambria" pitchFamily="18" charset="0"/>
                <a:cs typeface="Times New Roman" pitchFamily="18" charset="0"/>
              </a:rPr>
              <a:t> </a:t>
            </a:r>
            <a:r>
              <a:rPr lang="en-US" sz="2000" dirty="0" err="1" smtClean="0">
                <a:solidFill>
                  <a:schemeClr val="accent3">
                    <a:lumMod val="50000"/>
                  </a:schemeClr>
                </a:solidFill>
                <a:latin typeface="Cambria" pitchFamily="18" charset="0"/>
                <a:cs typeface="Times New Roman" pitchFamily="18" charset="0"/>
              </a:rPr>
              <a:t>satunya</a:t>
            </a:r>
            <a:r>
              <a:rPr lang="en-US" sz="2000" dirty="0" smtClean="0">
                <a:solidFill>
                  <a:schemeClr val="accent3">
                    <a:lumMod val="50000"/>
                  </a:schemeClr>
                </a:solidFill>
                <a:latin typeface="Cambria" pitchFamily="18" charset="0"/>
                <a:cs typeface="Times New Roman" pitchFamily="18" charset="0"/>
              </a:rPr>
              <a:t> </a:t>
            </a:r>
          </a:p>
          <a:p>
            <a:pPr marL="514350" indent="-514350"/>
            <a:r>
              <a:rPr lang="en-US" sz="2000" dirty="0" err="1" smtClean="0">
                <a:solidFill>
                  <a:schemeClr val="accent3">
                    <a:lumMod val="50000"/>
                  </a:schemeClr>
                </a:solidFill>
                <a:latin typeface="Cambria" pitchFamily="18" charset="0"/>
                <a:cs typeface="Times New Roman" pitchFamily="18" charset="0"/>
              </a:rPr>
              <a:t>adalah</a:t>
            </a:r>
            <a:r>
              <a:rPr lang="en-US" sz="2000" dirty="0" smtClean="0">
                <a:solidFill>
                  <a:schemeClr val="accent3">
                    <a:lumMod val="50000"/>
                  </a:schemeClr>
                </a:solidFill>
                <a:latin typeface="Cambria" pitchFamily="18" charset="0"/>
                <a:cs typeface="Times New Roman" pitchFamily="18" charset="0"/>
              </a:rPr>
              <a:t> Men-</a:t>
            </a:r>
            <a:r>
              <a:rPr lang="en-US" sz="2000" dirty="0" err="1" smtClean="0">
                <a:solidFill>
                  <a:schemeClr val="accent3">
                    <a:lumMod val="50000"/>
                  </a:schemeClr>
                </a:solidFill>
                <a:latin typeface="Cambria" pitchFamily="18" charset="0"/>
                <a:cs typeface="Times New Roman" pitchFamily="18" charset="0"/>
              </a:rPr>
              <a:t>Daur</a:t>
            </a:r>
            <a:r>
              <a:rPr lang="en-US" sz="2000" dirty="0" smtClean="0">
                <a:solidFill>
                  <a:schemeClr val="accent3">
                    <a:lumMod val="50000"/>
                  </a:schemeClr>
                </a:solidFill>
                <a:latin typeface="Cambria" pitchFamily="18" charset="0"/>
                <a:cs typeface="Times New Roman" pitchFamily="18" charset="0"/>
              </a:rPr>
              <a:t> </a:t>
            </a:r>
            <a:r>
              <a:rPr lang="en-US" sz="2000" dirty="0" err="1" smtClean="0">
                <a:solidFill>
                  <a:schemeClr val="accent3">
                    <a:lumMod val="50000"/>
                  </a:schemeClr>
                </a:solidFill>
                <a:latin typeface="Cambria" pitchFamily="18" charset="0"/>
                <a:cs typeface="Times New Roman" pitchFamily="18" charset="0"/>
              </a:rPr>
              <a:t>Ulang</a:t>
            </a:r>
            <a:r>
              <a:rPr lang="en-US" sz="2000" dirty="0" smtClean="0">
                <a:solidFill>
                  <a:schemeClr val="accent3">
                    <a:lumMod val="50000"/>
                  </a:schemeClr>
                </a:solidFill>
                <a:latin typeface="Cambria" pitchFamily="18" charset="0"/>
                <a:cs typeface="Times New Roman" pitchFamily="18" charset="0"/>
              </a:rPr>
              <a:t> </a:t>
            </a:r>
            <a:r>
              <a:rPr lang="en-US" sz="2000" dirty="0" err="1" smtClean="0">
                <a:solidFill>
                  <a:schemeClr val="accent3">
                    <a:lumMod val="50000"/>
                  </a:schemeClr>
                </a:solidFill>
                <a:latin typeface="Cambria" pitchFamily="18" charset="0"/>
                <a:cs typeface="Times New Roman" pitchFamily="18" charset="0"/>
              </a:rPr>
              <a:t>Sampah</a:t>
            </a:r>
            <a:r>
              <a:rPr lang="en-US" sz="2000" dirty="0" smtClean="0">
                <a:solidFill>
                  <a:schemeClr val="accent3">
                    <a:lumMod val="50000"/>
                  </a:schemeClr>
                </a:solidFill>
                <a:latin typeface="Cambria" pitchFamily="18" charset="0"/>
                <a:cs typeface="Times New Roman" pitchFamily="18" charset="0"/>
              </a:rPr>
              <a:t>, </a:t>
            </a:r>
            <a:r>
              <a:rPr lang="en-US" sz="2000" dirty="0" err="1" smtClean="0">
                <a:solidFill>
                  <a:schemeClr val="accent3">
                    <a:lumMod val="50000"/>
                  </a:schemeClr>
                </a:solidFill>
                <a:latin typeface="Cambria" pitchFamily="18" charset="0"/>
                <a:cs typeface="Times New Roman" pitchFamily="18" charset="0"/>
              </a:rPr>
              <a:t>kami</a:t>
            </a:r>
            <a:r>
              <a:rPr lang="en-US" sz="2000" dirty="0" smtClean="0">
                <a:solidFill>
                  <a:schemeClr val="accent3">
                    <a:lumMod val="50000"/>
                  </a:schemeClr>
                </a:solidFill>
                <a:latin typeface="Cambria" pitchFamily="18" charset="0"/>
                <a:cs typeface="Times New Roman" pitchFamily="18" charset="0"/>
              </a:rPr>
              <a:t> </a:t>
            </a:r>
            <a:r>
              <a:rPr lang="en-US" sz="2000" dirty="0" err="1" smtClean="0">
                <a:solidFill>
                  <a:schemeClr val="accent3">
                    <a:lumMod val="50000"/>
                  </a:schemeClr>
                </a:solidFill>
                <a:latin typeface="Cambria" pitchFamily="18" charset="0"/>
                <a:cs typeface="Times New Roman" pitchFamily="18" charset="0"/>
              </a:rPr>
              <a:t>sangat</a:t>
            </a:r>
            <a:r>
              <a:rPr lang="en-US" sz="2000" dirty="0" smtClean="0">
                <a:solidFill>
                  <a:schemeClr val="accent3">
                    <a:lumMod val="50000"/>
                  </a:schemeClr>
                </a:solidFill>
                <a:latin typeface="Cambria" pitchFamily="18" charset="0"/>
                <a:cs typeface="Times New Roman" pitchFamily="18" charset="0"/>
              </a:rPr>
              <a:t> </a:t>
            </a:r>
            <a:r>
              <a:rPr lang="en-US" sz="2000" dirty="0" err="1" smtClean="0">
                <a:solidFill>
                  <a:schemeClr val="accent3">
                    <a:lumMod val="50000"/>
                  </a:schemeClr>
                </a:solidFill>
                <a:latin typeface="Cambria" pitchFamily="18" charset="0"/>
                <a:cs typeface="Times New Roman" pitchFamily="18" charset="0"/>
              </a:rPr>
              <a:t>mengharap</a:t>
            </a:r>
            <a:r>
              <a:rPr lang="en-US" sz="2000" dirty="0" smtClean="0">
                <a:solidFill>
                  <a:schemeClr val="accent3">
                    <a:lumMod val="50000"/>
                  </a:schemeClr>
                </a:solidFill>
                <a:latin typeface="Cambria" pitchFamily="18" charset="0"/>
                <a:cs typeface="Times New Roman" pitchFamily="18" charset="0"/>
              </a:rPr>
              <a:t> </a:t>
            </a:r>
          </a:p>
          <a:p>
            <a:pPr marL="514350" indent="-514350"/>
            <a:r>
              <a:rPr lang="en-US" sz="2000" dirty="0" err="1" smtClean="0">
                <a:solidFill>
                  <a:schemeClr val="accent3">
                    <a:lumMod val="50000"/>
                  </a:schemeClr>
                </a:solidFill>
                <a:latin typeface="Cambria" pitchFamily="18" charset="0"/>
                <a:cs typeface="Times New Roman" pitchFamily="18" charset="0"/>
              </a:rPr>
              <a:t>dukungan</a:t>
            </a:r>
            <a:r>
              <a:rPr lang="en-US" sz="2000" dirty="0" smtClean="0">
                <a:solidFill>
                  <a:schemeClr val="accent3">
                    <a:lumMod val="50000"/>
                  </a:schemeClr>
                </a:solidFill>
                <a:latin typeface="Cambria" pitchFamily="18" charset="0"/>
                <a:cs typeface="Times New Roman" pitchFamily="18" charset="0"/>
              </a:rPr>
              <a:t> </a:t>
            </a:r>
            <a:r>
              <a:rPr lang="en-US" sz="2000" dirty="0" err="1" smtClean="0">
                <a:solidFill>
                  <a:schemeClr val="accent3">
                    <a:lumMod val="50000"/>
                  </a:schemeClr>
                </a:solidFill>
                <a:latin typeface="Cambria" pitchFamily="18" charset="0"/>
                <a:cs typeface="Times New Roman" pitchFamily="18" charset="0"/>
              </a:rPr>
              <a:t>seluruh</a:t>
            </a:r>
            <a:r>
              <a:rPr lang="en-US" sz="2000" dirty="0" smtClean="0">
                <a:solidFill>
                  <a:schemeClr val="accent3">
                    <a:lumMod val="50000"/>
                  </a:schemeClr>
                </a:solidFill>
                <a:latin typeface="Cambria" pitchFamily="18" charset="0"/>
                <a:cs typeface="Times New Roman" pitchFamily="18" charset="0"/>
              </a:rPr>
              <a:t> Resident </a:t>
            </a:r>
            <a:r>
              <a:rPr lang="en-US" sz="2000" dirty="0" err="1" smtClean="0">
                <a:solidFill>
                  <a:schemeClr val="accent3">
                    <a:lumMod val="50000"/>
                  </a:schemeClr>
                </a:solidFill>
                <a:latin typeface="Cambria" pitchFamily="18" charset="0"/>
                <a:cs typeface="Times New Roman" pitchFamily="18" charset="0"/>
              </a:rPr>
              <a:t>dan</a:t>
            </a:r>
            <a:r>
              <a:rPr lang="en-US" sz="2000" dirty="0" smtClean="0">
                <a:solidFill>
                  <a:schemeClr val="accent3">
                    <a:lumMod val="50000"/>
                  </a:schemeClr>
                </a:solidFill>
                <a:latin typeface="Cambria" pitchFamily="18" charset="0"/>
                <a:cs typeface="Times New Roman" pitchFamily="18" charset="0"/>
              </a:rPr>
              <a:t> </a:t>
            </a:r>
            <a:r>
              <a:rPr lang="en-US" sz="2000" dirty="0" err="1" smtClean="0">
                <a:solidFill>
                  <a:schemeClr val="accent3">
                    <a:lumMod val="50000"/>
                  </a:schemeClr>
                </a:solidFill>
                <a:latin typeface="Cambria" pitchFamily="18" charset="0"/>
                <a:cs typeface="Times New Roman" pitchFamily="18" charset="0"/>
              </a:rPr>
              <a:t>Karyawannya</a:t>
            </a:r>
            <a:r>
              <a:rPr lang="en-US" sz="2000" dirty="0" smtClean="0">
                <a:solidFill>
                  <a:schemeClr val="accent3">
                    <a:lumMod val="50000"/>
                  </a:schemeClr>
                </a:solidFill>
                <a:latin typeface="Cambria" pitchFamily="18" charset="0"/>
                <a:cs typeface="Times New Roman" pitchFamily="18" charset="0"/>
              </a:rPr>
              <a:t> </a:t>
            </a:r>
            <a:r>
              <a:rPr lang="en-US" sz="2000" dirty="0" err="1" smtClean="0">
                <a:solidFill>
                  <a:schemeClr val="accent3">
                    <a:lumMod val="50000"/>
                  </a:schemeClr>
                </a:solidFill>
                <a:latin typeface="Cambria" pitchFamily="18" charset="0"/>
                <a:cs typeface="Times New Roman" pitchFamily="18" charset="0"/>
              </a:rPr>
              <a:t>dengan</a:t>
            </a:r>
            <a:r>
              <a:rPr lang="en-US" sz="2000" dirty="0" smtClean="0">
                <a:solidFill>
                  <a:schemeClr val="accent3">
                    <a:lumMod val="50000"/>
                  </a:schemeClr>
                </a:solidFill>
                <a:latin typeface="Cambria" pitchFamily="18" charset="0"/>
                <a:cs typeface="Times New Roman" pitchFamily="18" charset="0"/>
              </a:rPr>
              <a:t> </a:t>
            </a:r>
            <a:r>
              <a:rPr lang="en-US" sz="2000" dirty="0" err="1" smtClean="0">
                <a:solidFill>
                  <a:schemeClr val="accent3">
                    <a:lumMod val="50000"/>
                  </a:schemeClr>
                </a:solidFill>
                <a:latin typeface="Cambria" pitchFamily="18" charset="0"/>
                <a:cs typeface="Times New Roman" pitchFamily="18" charset="0"/>
              </a:rPr>
              <a:t>cara</a:t>
            </a:r>
            <a:r>
              <a:rPr lang="en-US" sz="2000" dirty="0" smtClean="0">
                <a:solidFill>
                  <a:schemeClr val="accent3">
                    <a:lumMod val="50000"/>
                  </a:schemeClr>
                </a:solidFill>
                <a:latin typeface="Cambria" pitchFamily="18" charset="0"/>
                <a:cs typeface="Times New Roman" pitchFamily="18" charset="0"/>
              </a:rPr>
              <a:t>:</a:t>
            </a:r>
          </a:p>
          <a:p>
            <a:pPr marL="514350" indent="-514350"/>
            <a:endParaRPr lang="en-US" sz="800" dirty="0" smtClean="0">
              <a:solidFill>
                <a:schemeClr val="accent3">
                  <a:lumMod val="50000"/>
                </a:schemeClr>
              </a:solidFill>
              <a:latin typeface="Cambria" pitchFamily="18" charset="0"/>
              <a:cs typeface="Times New Roman" pitchFamily="18" charset="0"/>
            </a:endParaRPr>
          </a:p>
          <a:p>
            <a:pPr marL="514350" indent="-514350">
              <a:buFont typeface="+mj-lt"/>
              <a:buAutoNum type="arabicPeriod"/>
            </a:pPr>
            <a:r>
              <a:rPr lang="en-US" sz="2000" dirty="0" err="1" smtClean="0">
                <a:solidFill>
                  <a:schemeClr val="accent3">
                    <a:lumMod val="50000"/>
                  </a:schemeClr>
                </a:solidFill>
                <a:latin typeface="Cambria" pitchFamily="18" charset="0"/>
                <a:cs typeface="Times New Roman" pitchFamily="18" charset="0"/>
              </a:rPr>
              <a:t>Memisahkan</a:t>
            </a:r>
            <a:r>
              <a:rPr lang="en-US" sz="2000" dirty="0" smtClean="0">
                <a:solidFill>
                  <a:schemeClr val="accent3">
                    <a:lumMod val="50000"/>
                  </a:schemeClr>
                </a:solidFill>
                <a:latin typeface="Cambria" pitchFamily="18" charset="0"/>
                <a:cs typeface="Times New Roman" pitchFamily="18" charset="0"/>
              </a:rPr>
              <a:t> </a:t>
            </a:r>
            <a:r>
              <a:rPr lang="en-US" sz="2000" dirty="0" err="1" smtClean="0">
                <a:solidFill>
                  <a:schemeClr val="accent3">
                    <a:lumMod val="50000"/>
                  </a:schemeClr>
                </a:solidFill>
                <a:latin typeface="Cambria" pitchFamily="18" charset="0"/>
                <a:cs typeface="Times New Roman" pitchFamily="18" charset="0"/>
              </a:rPr>
              <a:t>selalu</a:t>
            </a:r>
            <a:r>
              <a:rPr lang="en-US" sz="2000" dirty="0" smtClean="0">
                <a:solidFill>
                  <a:schemeClr val="accent3">
                    <a:lumMod val="50000"/>
                  </a:schemeClr>
                </a:solidFill>
                <a:latin typeface="Cambria" pitchFamily="18" charset="0"/>
                <a:cs typeface="Times New Roman" pitchFamily="18" charset="0"/>
              </a:rPr>
              <a:t> </a:t>
            </a:r>
            <a:r>
              <a:rPr lang="en-US" sz="2000" dirty="0" err="1" smtClean="0">
                <a:solidFill>
                  <a:schemeClr val="accent3">
                    <a:lumMod val="50000"/>
                  </a:schemeClr>
                </a:solidFill>
                <a:latin typeface="Cambria" pitchFamily="18" charset="0"/>
                <a:cs typeface="Times New Roman" pitchFamily="18" charset="0"/>
              </a:rPr>
              <a:t>sampah</a:t>
            </a:r>
            <a:r>
              <a:rPr lang="en-US" sz="2000" dirty="0" smtClean="0">
                <a:solidFill>
                  <a:schemeClr val="accent3">
                    <a:lumMod val="50000"/>
                  </a:schemeClr>
                </a:solidFill>
                <a:latin typeface="Cambria" pitchFamily="18" charset="0"/>
                <a:cs typeface="Times New Roman" pitchFamily="18" charset="0"/>
              </a:rPr>
              <a:t> </a:t>
            </a:r>
            <a:r>
              <a:rPr lang="en-US" sz="2000" dirty="0" err="1" smtClean="0">
                <a:solidFill>
                  <a:schemeClr val="accent3">
                    <a:lumMod val="50000"/>
                  </a:schemeClr>
                </a:solidFill>
                <a:latin typeface="Cambria" pitchFamily="18" charset="0"/>
                <a:cs typeface="Times New Roman" pitchFamily="18" charset="0"/>
              </a:rPr>
              <a:t>kering</a:t>
            </a:r>
            <a:r>
              <a:rPr lang="en-US" sz="2000" dirty="0" smtClean="0">
                <a:solidFill>
                  <a:schemeClr val="accent3">
                    <a:lumMod val="50000"/>
                  </a:schemeClr>
                </a:solidFill>
                <a:latin typeface="Cambria" pitchFamily="18" charset="0"/>
                <a:cs typeface="Times New Roman" pitchFamily="18" charset="0"/>
              </a:rPr>
              <a:t> yang </a:t>
            </a:r>
            <a:r>
              <a:rPr lang="en-US" sz="2000" dirty="0" err="1" smtClean="0">
                <a:solidFill>
                  <a:schemeClr val="accent3">
                    <a:lumMod val="50000"/>
                  </a:schemeClr>
                </a:solidFill>
                <a:latin typeface="Cambria" pitchFamily="18" charset="0"/>
                <a:cs typeface="Times New Roman" pitchFamily="18" charset="0"/>
              </a:rPr>
              <a:t>dapat</a:t>
            </a:r>
            <a:r>
              <a:rPr lang="en-US" sz="2000" dirty="0" smtClean="0">
                <a:solidFill>
                  <a:schemeClr val="accent3">
                    <a:lumMod val="50000"/>
                  </a:schemeClr>
                </a:solidFill>
                <a:latin typeface="Cambria" pitchFamily="18" charset="0"/>
                <a:cs typeface="Times New Roman" pitchFamily="18" charset="0"/>
              </a:rPr>
              <a:t> </a:t>
            </a:r>
            <a:r>
              <a:rPr lang="en-US" sz="2000" dirty="0" err="1" smtClean="0">
                <a:solidFill>
                  <a:schemeClr val="accent3">
                    <a:lumMod val="50000"/>
                  </a:schemeClr>
                </a:solidFill>
                <a:latin typeface="Cambria" pitchFamily="18" charset="0"/>
                <a:cs typeface="Times New Roman" pitchFamily="18" charset="0"/>
              </a:rPr>
              <a:t>di</a:t>
            </a:r>
            <a:r>
              <a:rPr lang="en-US" sz="2000" dirty="0" smtClean="0">
                <a:solidFill>
                  <a:schemeClr val="accent3">
                    <a:lumMod val="50000"/>
                  </a:schemeClr>
                </a:solidFill>
                <a:latin typeface="Cambria" pitchFamily="18" charset="0"/>
                <a:cs typeface="Times New Roman" pitchFamily="18" charset="0"/>
              </a:rPr>
              <a:t> </a:t>
            </a:r>
            <a:r>
              <a:rPr lang="en-US" sz="2000" dirty="0" err="1" smtClean="0">
                <a:solidFill>
                  <a:schemeClr val="accent3">
                    <a:lumMod val="50000"/>
                  </a:schemeClr>
                </a:solidFill>
                <a:latin typeface="Cambria" pitchFamily="18" charset="0"/>
                <a:cs typeface="Times New Roman" pitchFamily="18" charset="0"/>
              </a:rPr>
              <a:t>Daur</a:t>
            </a:r>
            <a:r>
              <a:rPr lang="en-US" sz="2000" dirty="0" smtClean="0">
                <a:solidFill>
                  <a:schemeClr val="accent3">
                    <a:lumMod val="50000"/>
                  </a:schemeClr>
                </a:solidFill>
                <a:latin typeface="Cambria" pitchFamily="18" charset="0"/>
                <a:cs typeface="Times New Roman" pitchFamily="18" charset="0"/>
              </a:rPr>
              <a:t> </a:t>
            </a:r>
            <a:r>
              <a:rPr lang="en-US" sz="2000" dirty="0" err="1" smtClean="0">
                <a:solidFill>
                  <a:schemeClr val="accent3">
                    <a:lumMod val="50000"/>
                  </a:schemeClr>
                </a:solidFill>
                <a:latin typeface="Cambria" pitchFamily="18" charset="0"/>
                <a:cs typeface="Times New Roman" pitchFamily="18" charset="0"/>
              </a:rPr>
              <a:t>Ulang</a:t>
            </a:r>
            <a:r>
              <a:rPr lang="en-US" sz="2000" dirty="0" smtClean="0">
                <a:solidFill>
                  <a:schemeClr val="accent3">
                    <a:lumMod val="50000"/>
                  </a:schemeClr>
                </a:solidFill>
                <a:latin typeface="Cambria" pitchFamily="18" charset="0"/>
                <a:cs typeface="Times New Roman" pitchFamily="18" charset="0"/>
              </a:rPr>
              <a:t> (</a:t>
            </a:r>
            <a:r>
              <a:rPr lang="en-US" sz="2000" dirty="0" err="1" smtClean="0">
                <a:solidFill>
                  <a:schemeClr val="accent3">
                    <a:lumMod val="50000"/>
                  </a:schemeClr>
                </a:solidFill>
                <a:latin typeface="Cambria" pitchFamily="18" charset="0"/>
                <a:cs typeface="Times New Roman" pitchFamily="18" charset="0"/>
              </a:rPr>
              <a:t>Misal</a:t>
            </a:r>
            <a:r>
              <a:rPr lang="en-US" sz="2000" dirty="0" smtClean="0">
                <a:solidFill>
                  <a:schemeClr val="accent3">
                    <a:lumMod val="50000"/>
                  </a:schemeClr>
                </a:solidFill>
                <a:latin typeface="Cambria" pitchFamily="18" charset="0"/>
                <a:cs typeface="Times New Roman" pitchFamily="18" charset="0"/>
              </a:rPr>
              <a:t>: Kertas2, Kerdus2, Kayu2, Plastik2, Botol2 </a:t>
            </a:r>
            <a:r>
              <a:rPr lang="en-US" sz="2000" dirty="0" err="1" smtClean="0">
                <a:solidFill>
                  <a:schemeClr val="accent3">
                    <a:lumMod val="50000"/>
                  </a:schemeClr>
                </a:solidFill>
                <a:latin typeface="Cambria" pitchFamily="18" charset="0"/>
                <a:cs typeface="Times New Roman" pitchFamily="18" charset="0"/>
              </a:rPr>
              <a:t>dan</a:t>
            </a:r>
            <a:r>
              <a:rPr lang="en-US" sz="2000" dirty="0" smtClean="0">
                <a:solidFill>
                  <a:schemeClr val="accent3">
                    <a:lumMod val="50000"/>
                  </a:schemeClr>
                </a:solidFill>
                <a:latin typeface="Cambria" pitchFamily="18" charset="0"/>
                <a:cs typeface="Times New Roman" pitchFamily="18" charset="0"/>
              </a:rPr>
              <a:t> barang2 </a:t>
            </a:r>
            <a:r>
              <a:rPr lang="en-US" sz="2000" dirty="0" err="1" smtClean="0">
                <a:solidFill>
                  <a:schemeClr val="accent3">
                    <a:lumMod val="50000"/>
                  </a:schemeClr>
                </a:solidFill>
                <a:latin typeface="Cambria" pitchFamily="18" charset="0"/>
                <a:cs typeface="Times New Roman" pitchFamily="18" charset="0"/>
              </a:rPr>
              <a:t>kering</a:t>
            </a:r>
            <a:r>
              <a:rPr lang="en-US" sz="2000" dirty="0" smtClean="0">
                <a:solidFill>
                  <a:schemeClr val="accent3">
                    <a:lumMod val="50000"/>
                  </a:schemeClr>
                </a:solidFill>
                <a:latin typeface="Cambria" pitchFamily="18" charset="0"/>
                <a:cs typeface="Times New Roman" pitchFamily="18" charset="0"/>
              </a:rPr>
              <a:t> </a:t>
            </a:r>
            <a:r>
              <a:rPr lang="en-US" sz="2000" dirty="0" err="1" smtClean="0">
                <a:solidFill>
                  <a:schemeClr val="accent3">
                    <a:lumMod val="50000"/>
                  </a:schemeClr>
                </a:solidFill>
                <a:latin typeface="Cambria" pitchFamily="18" charset="0"/>
                <a:cs typeface="Times New Roman" pitchFamily="18" charset="0"/>
              </a:rPr>
              <a:t>lainnya</a:t>
            </a:r>
            <a:r>
              <a:rPr lang="en-US" sz="2000" dirty="0" smtClean="0">
                <a:solidFill>
                  <a:schemeClr val="accent3">
                    <a:lumMod val="50000"/>
                  </a:schemeClr>
                </a:solidFill>
                <a:latin typeface="Cambria" pitchFamily="18" charset="0"/>
                <a:cs typeface="Times New Roman" pitchFamily="18" charset="0"/>
              </a:rPr>
              <a:t>) </a:t>
            </a:r>
            <a:r>
              <a:rPr lang="en-US" sz="2000" dirty="0" err="1" smtClean="0">
                <a:solidFill>
                  <a:schemeClr val="accent3">
                    <a:lumMod val="50000"/>
                  </a:schemeClr>
                </a:solidFill>
                <a:latin typeface="Cambria" pitchFamily="18" charset="0"/>
                <a:cs typeface="Times New Roman" pitchFamily="18" charset="0"/>
              </a:rPr>
              <a:t>dengan</a:t>
            </a:r>
            <a:r>
              <a:rPr lang="en-US" sz="2000" dirty="0" smtClean="0">
                <a:solidFill>
                  <a:schemeClr val="accent3">
                    <a:lumMod val="50000"/>
                  </a:schemeClr>
                </a:solidFill>
                <a:latin typeface="Cambria" pitchFamily="18" charset="0"/>
                <a:cs typeface="Times New Roman" pitchFamily="18" charset="0"/>
              </a:rPr>
              <a:t> </a:t>
            </a:r>
            <a:r>
              <a:rPr lang="en-US" sz="2000" dirty="0" err="1" smtClean="0">
                <a:solidFill>
                  <a:schemeClr val="accent3">
                    <a:lumMod val="50000"/>
                  </a:schemeClr>
                </a:solidFill>
                <a:latin typeface="Cambria" pitchFamily="18" charset="0"/>
                <a:cs typeface="Times New Roman" pitchFamily="18" charset="0"/>
              </a:rPr>
              <a:t>sampah</a:t>
            </a:r>
            <a:r>
              <a:rPr lang="en-US" sz="2000" dirty="0" smtClean="0">
                <a:solidFill>
                  <a:schemeClr val="accent3">
                    <a:lumMod val="50000"/>
                  </a:schemeClr>
                </a:solidFill>
                <a:latin typeface="Cambria" pitchFamily="18" charset="0"/>
                <a:cs typeface="Times New Roman" pitchFamily="18" charset="0"/>
              </a:rPr>
              <a:t> lain.</a:t>
            </a:r>
          </a:p>
          <a:p>
            <a:pPr marL="514350" indent="-514350">
              <a:buFont typeface="+mj-lt"/>
              <a:buAutoNum type="arabicPeriod"/>
            </a:pPr>
            <a:r>
              <a:rPr lang="en-US" sz="2000" dirty="0" err="1" smtClean="0">
                <a:solidFill>
                  <a:schemeClr val="accent3">
                    <a:lumMod val="50000"/>
                  </a:schemeClr>
                </a:solidFill>
                <a:latin typeface="Cambria" pitchFamily="18" charset="0"/>
                <a:cs typeface="Times New Roman" pitchFamily="18" charset="0"/>
              </a:rPr>
              <a:t>Khusus</a:t>
            </a:r>
            <a:r>
              <a:rPr lang="en-US" sz="2000" dirty="0" smtClean="0">
                <a:solidFill>
                  <a:schemeClr val="accent3">
                    <a:lumMod val="50000"/>
                  </a:schemeClr>
                </a:solidFill>
                <a:latin typeface="Cambria" pitchFamily="18" charset="0"/>
                <a:cs typeface="Times New Roman" pitchFamily="18" charset="0"/>
              </a:rPr>
              <a:t> </a:t>
            </a:r>
            <a:r>
              <a:rPr lang="en-US" sz="2000" dirty="0" err="1" smtClean="0">
                <a:solidFill>
                  <a:schemeClr val="accent3">
                    <a:lumMod val="50000"/>
                  </a:schemeClr>
                </a:solidFill>
                <a:latin typeface="Cambria" pitchFamily="18" charset="0"/>
                <a:cs typeface="Times New Roman" pitchFamily="18" charset="0"/>
              </a:rPr>
              <a:t>sampah</a:t>
            </a:r>
            <a:r>
              <a:rPr lang="en-US" sz="2000" dirty="0" smtClean="0">
                <a:solidFill>
                  <a:schemeClr val="accent3">
                    <a:lumMod val="50000"/>
                  </a:schemeClr>
                </a:solidFill>
                <a:latin typeface="Cambria" pitchFamily="18" charset="0"/>
                <a:cs typeface="Times New Roman" pitchFamily="18" charset="0"/>
              </a:rPr>
              <a:t> </a:t>
            </a:r>
            <a:r>
              <a:rPr lang="en-US" sz="2000" dirty="0" err="1" smtClean="0">
                <a:solidFill>
                  <a:schemeClr val="accent3">
                    <a:lumMod val="50000"/>
                  </a:schemeClr>
                </a:solidFill>
                <a:latin typeface="Cambria" pitchFamily="18" charset="0"/>
                <a:cs typeface="Times New Roman" pitchFamily="18" charset="0"/>
              </a:rPr>
              <a:t>basah</a:t>
            </a:r>
            <a:r>
              <a:rPr lang="en-US" sz="2000" dirty="0" smtClean="0">
                <a:solidFill>
                  <a:schemeClr val="accent3">
                    <a:lumMod val="50000"/>
                  </a:schemeClr>
                </a:solidFill>
                <a:latin typeface="Cambria" pitchFamily="18" charset="0"/>
                <a:cs typeface="Times New Roman" pitchFamily="18" charset="0"/>
              </a:rPr>
              <a:t>, </a:t>
            </a:r>
            <a:r>
              <a:rPr lang="en-US" sz="2000" dirty="0" err="1" smtClean="0">
                <a:solidFill>
                  <a:schemeClr val="accent3">
                    <a:lumMod val="50000"/>
                  </a:schemeClr>
                </a:solidFill>
                <a:latin typeface="Cambria" pitchFamily="18" charset="0"/>
                <a:cs typeface="Times New Roman" pitchFamily="18" charset="0"/>
              </a:rPr>
              <a:t>gunakan</a:t>
            </a:r>
            <a:r>
              <a:rPr lang="en-US" sz="2000" dirty="0" smtClean="0">
                <a:solidFill>
                  <a:schemeClr val="accent3">
                    <a:lumMod val="50000"/>
                  </a:schemeClr>
                </a:solidFill>
                <a:latin typeface="Cambria" pitchFamily="18" charset="0"/>
                <a:cs typeface="Times New Roman" pitchFamily="18" charset="0"/>
              </a:rPr>
              <a:t> </a:t>
            </a:r>
            <a:r>
              <a:rPr lang="en-US" sz="2000" dirty="0" err="1" smtClean="0">
                <a:solidFill>
                  <a:schemeClr val="accent3">
                    <a:lumMod val="50000"/>
                  </a:schemeClr>
                </a:solidFill>
                <a:latin typeface="Cambria" pitchFamily="18" charset="0"/>
                <a:cs typeface="Times New Roman" pitchFamily="18" charset="0"/>
              </a:rPr>
              <a:t>Plastik</a:t>
            </a:r>
            <a:r>
              <a:rPr lang="en-US" sz="2000" dirty="0" smtClean="0">
                <a:solidFill>
                  <a:schemeClr val="accent3">
                    <a:lumMod val="50000"/>
                  </a:schemeClr>
                </a:solidFill>
                <a:latin typeface="Cambria" pitchFamily="18" charset="0"/>
                <a:cs typeface="Times New Roman" pitchFamily="18" charset="0"/>
              </a:rPr>
              <a:t> DEGRADASI (Yang </a:t>
            </a:r>
            <a:r>
              <a:rPr lang="en-US" sz="2000" dirty="0" err="1" smtClean="0">
                <a:solidFill>
                  <a:schemeClr val="accent3">
                    <a:lumMod val="50000"/>
                  </a:schemeClr>
                </a:solidFill>
                <a:latin typeface="Cambria" pitchFamily="18" charset="0"/>
                <a:cs typeface="Times New Roman" pitchFamily="18" charset="0"/>
              </a:rPr>
              <a:t>hancur</a:t>
            </a:r>
            <a:r>
              <a:rPr lang="en-US" sz="2000" dirty="0" smtClean="0">
                <a:solidFill>
                  <a:schemeClr val="accent3">
                    <a:lumMod val="50000"/>
                  </a:schemeClr>
                </a:solidFill>
                <a:latin typeface="Cambria" pitchFamily="18" charset="0"/>
                <a:cs typeface="Times New Roman" pitchFamily="18" charset="0"/>
              </a:rPr>
              <a:t> </a:t>
            </a:r>
            <a:r>
              <a:rPr lang="en-US" sz="2000" dirty="0" err="1" smtClean="0">
                <a:solidFill>
                  <a:schemeClr val="accent3">
                    <a:lumMod val="50000"/>
                  </a:schemeClr>
                </a:solidFill>
                <a:latin typeface="Cambria" pitchFamily="18" charset="0"/>
                <a:cs typeface="Times New Roman" pitchFamily="18" charset="0"/>
              </a:rPr>
              <a:t>dalam</a:t>
            </a:r>
            <a:r>
              <a:rPr lang="en-US" sz="2000" dirty="0" smtClean="0">
                <a:solidFill>
                  <a:schemeClr val="accent3">
                    <a:lumMod val="50000"/>
                  </a:schemeClr>
                </a:solidFill>
                <a:latin typeface="Cambria" pitchFamily="18" charset="0"/>
                <a:cs typeface="Times New Roman" pitchFamily="18" charset="0"/>
              </a:rPr>
              <a:t> </a:t>
            </a:r>
            <a:r>
              <a:rPr lang="en-US" sz="2000" dirty="0" err="1" smtClean="0">
                <a:solidFill>
                  <a:schemeClr val="accent3">
                    <a:lumMod val="50000"/>
                  </a:schemeClr>
                </a:solidFill>
                <a:latin typeface="Cambria" pitchFamily="18" charset="0"/>
                <a:cs typeface="Times New Roman" pitchFamily="18" charset="0"/>
              </a:rPr>
              <a:t>masa</a:t>
            </a:r>
            <a:r>
              <a:rPr lang="en-US" sz="2000" dirty="0" smtClean="0">
                <a:solidFill>
                  <a:schemeClr val="accent3">
                    <a:lumMod val="50000"/>
                  </a:schemeClr>
                </a:solidFill>
                <a:latin typeface="Cambria" pitchFamily="18" charset="0"/>
                <a:cs typeface="Times New Roman" pitchFamily="18" charset="0"/>
              </a:rPr>
              <a:t> 4 </a:t>
            </a:r>
            <a:r>
              <a:rPr lang="en-US" sz="2000" dirty="0" err="1" smtClean="0">
                <a:solidFill>
                  <a:schemeClr val="accent3">
                    <a:lumMod val="50000"/>
                  </a:schemeClr>
                </a:solidFill>
                <a:latin typeface="Cambria" pitchFamily="18" charset="0"/>
                <a:cs typeface="Times New Roman" pitchFamily="18" charset="0"/>
              </a:rPr>
              <a:t>tahun</a:t>
            </a:r>
            <a:r>
              <a:rPr lang="en-US" sz="2000" dirty="0" smtClean="0">
                <a:solidFill>
                  <a:schemeClr val="accent3">
                    <a:lumMod val="50000"/>
                  </a:schemeClr>
                </a:solidFill>
                <a:latin typeface="Cambria" pitchFamily="18" charset="0"/>
                <a:cs typeface="Times New Roman" pitchFamily="18" charset="0"/>
              </a:rPr>
              <a:t>) </a:t>
            </a:r>
            <a:r>
              <a:rPr lang="en-US" sz="2000" dirty="0" err="1" smtClean="0">
                <a:solidFill>
                  <a:schemeClr val="accent3">
                    <a:lumMod val="50000"/>
                  </a:schemeClr>
                </a:solidFill>
                <a:latin typeface="Cambria" pitchFamily="18" charset="0"/>
                <a:cs typeface="Times New Roman" pitchFamily="18" charset="0"/>
              </a:rPr>
              <a:t>jika</a:t>
            </a:r>
            <a:r>
              <a:rPr lang="en-US" sz="2000" dirty="0" smtClean="0">
                <a:solidFill>
                  <a:schemeClr val="accent3">
                    <a:lumMod val="50000"/>
                  </a:schemeClr>
                </a:solidFill>
                <a:latin typeface="Cambria" pitchFamily="18" charset="0"/>
                <a:cs typeface="Times New Roman" pitchFamily="18" charset="0"/>
              </a:rPr>
              <a:t> </a:t>
            </a:r>
            <a:r>
              <a:rPr lang="en-US" sz="2000" dirty="0" err="1" smtClean="0">
                <a:solidFill>
                  <a:schemeClr val="accent3">
                    <a:lumMod val="50000"/>
                  </a:schemeClr>
                </a:solidFill>
                <a:latin typeface="Cambria" pitchFamily="18" charset="0"/>
                <a:cs typeface="Times New Roman" pitchFamily="18" charset="0"/>
              </a:rPr>
              <a:t>perlu</a:t>
            </a:r>
            <a:r>
              <a:rPr lang="en-US" sz="2000" dirty="0" smtClean="0">
                <a:solidFill>
                  <a:schemeClr val="accent3">
                    <a:lumMod val="50000"/>
                  </a:schemeClr>
                </a:solidFill>
                <a:latin typeface="Cambria" pitchFamily="18" charset="0"/>
                <a:cs typeface="Times New Roman" pitchFamily="18" charset="0"/>
              </a:rPr>
              <a:t> </a:t>
            </a:r>
            <a:r>
              <a:rPr lang="en-US" sz="2000" dirty="0" err="1" smtClean="0">
                <a:solidFill>
                  <a:schemeClr val="accent3">
                    <a:lumMod val="50000"/>
                  </a:schemeClr>
                </a:solidFill>
                <a:latin typeface="Cambria" pitchFamily="18" charset="0"/>
                <a:cs typeface="Times New Roman" pitchFamily="18" charset="0"/>
              </a:rPr>
              <a:t>gunakan</a:t>
            </a:r>
            <a:r>
              <a:rPr lang="en-US" sz="2000" dirty="0" smtClean="0">
                <a:solidFill>
                  <a:schemeClr val="accent3">
                    <a:lumMod val="50000"/>
                  </a:schemeClr>
                </a:solidFill>
                <a:latin typeface="Cambria" pitchFamily="18" charset="0"/>
                <a:cs typeface="Times New Roman" pitchFamily="18" charset="0"/>
              </a:rPr>
              <a:t> 2 lapis </a:t>
            </a:r>
            <a:r>
              <a:rPr lang="en-US" sz="2000" dirty="0" err="1" smtClean="0">
                <a:solidFill>
                  <a:schemeClr val="accent3">
                    <a:lumMod val="50000"/>
                  </a:schemeClr>
                </a:solidFill>
                <a:latin typeface="Cambria" pitchFamily="18" charset="0"/>
                <a:cs typeface="Times New Roman" pitchFamily="18" charset="0"/>
              </a:rPr>
              <a:t>plastik</a:t>
            </a:r>
            <a:r>
              <a:rPr lang="en-US" sz="2000" dirty="0" smtClean="0">
                <a:solidFill>
                  <a:schemeClr val="accent3">
                    <a:lumMod val="50000"/>
                  </a:schemeClr>
                </a:solidFill>
                <a:latin typeface="Cambria" pitchFamily="18" charset="0"/>
                <a:cs typeface="Times New Roman" pitchFamily="18" charset="0"/>
              </a:rPr>
              <a:t> </a:t>
            </a:r>
            <a:r>
              <a:rPr lang="en-US" sz="2000" dirty="0" err="1" smtClean="0">
                <a:solidFill>
                  <a:schemeClr val="accent3">
                    <a:lumMod val="50000"/>
                  </a:schemeClr>
                </a:solidFill>
                <a:latin typeface="Cambria" pitchFamily="18" charset="0"/>
                <a:cs typeface="Times New Roman" pitchFamily="18" charset="0"/>
              </a:rPr>
              <a:t>dengan</a:t>
            </a:r>
            <a:r>
              <a:rPr lang="en-US" sz="2000" dirty="0" smtClean="0">
                <a:solidFill>
                  <a:schemeClr val="accent3">
                    <a:lumMod val="50000"/>
                  </a:schemeClr>
                </a:solidFill>
                <a:latin typeface="Cambria" pitchFamily="18" charset="0"/>
                <a:cs typeface="Times New Roman" pitchFamily="18" charset="0"/>
              </a:rPr>
              <a:t> </a:t>
            </a:r>
            <a:r>
              <a:rPr lang="en-US" sz="2000" dirty="0" err="1" smtClean="0">
                <a:solidFill>
                  <a:schemeClr val="accent3">
                    <a:lumMod val="50000"/>
                  </a:schemeClr>
                </a:solidFill>
                <a:latin typeface="Cambria" pitchFamily="18" charset="0"/>
                <a:cs typeface="Times New Roman" pitchFamily="18" charset="0"/>
              </a:rPr>
              <a:t>pengikat</a:t>
            </a:r>
            <a:r>
              <a:rPr lang="en-US" sz="2000" dirty="0" smtClean="0">
                <a:solidFill>
                  <a:schemeClr val="accent3">
                    <a:lumMod val="50000"/>
                  </a:schemeClr>
                </a:solidFill>
                <a:latin typeface="Cambria" pitchFamily="18" charset="0"/>
                <a:cs typeface="Times New Roman" pitchFamily="18" charset="0"/>
              </a:rPr>
              <a:t> </a:t>
            </a:r>
            <a:r>
              <a:rPr lang="en-US" sz="2000" dirty="0" err="1" smtClean="0">
                <a:solidFill>
                  <a:schemeClr val="accent3">
                    <a:lumMod val="50000"/>
                  </a:schemeClr>
                </a:solidFill>
                <a:latin typeface="Cambria" pitchFamily="18" charset="0"/>
                <a:cs typeface="Times New Roman" pitchFamily="18" charset="0"/>
              </a:rPr>
              <a:t>kawat</a:t>
            </a:r>
            <a:r>
              <a:rPr lang="en-US" sz="2000" dirty="0" smtClean="0">
                <a:solidFill>
                  <a:schemeClr val="accent3">
                    <a:lumMod val="50000"/>
                  </a:schemeClr>
                </a:solidFill>
                <a:latin typeface="Cambria" pitchFamily="18" charset="0"/>
                <a:cs typeface="Times New Roman" pitchFamily="18" charset="0"/>
              </a:rPr>
              <a:t> yang </a:t>
            </a:r>
            <a:r>
              <a:rPr lang="en-US" sz="2000" dirty="0" err="1" smtClean="0">
                <a:solidFill>
                  <a:schemeClr val="accent3">
                    <a:lumMod val="50000"/>
                  </a:schemeClr>
                </a:solidFill>
                <a:latin typeface="Cambria" pitchFamily="18" charset="0"/>
                <a:cs typeface="Times New Roman" pitchFamily="18" charset="0"/>
              </a:rPr>
              <a:t>baik</a:t>
            </a:r>
            <a:r>
              <a:rPr lang="en-US" sz="2000" dirty="0" smtClean="0">
                <a:solidFill>
                  <a:schemeClr val="accent3">
                    <a:lumMod val="50000"/>
                  </a:schemeClr>
                </a:solidFill>
                <a:latin typeface="Cambria" pitchFamily="18" charset="0"/>
                <a:cs typeface="Times New Roman" pitchFamily="18" charset="0"/>
              </a:rPr>
              <a:t>. </a:t>
            </a:r>
          </a:p>
          <a:p>
            <a:pPr marL="514350" indent="-514350">
              <a:buFont typeface="+mj-lt"/>
              <a:buAutoNum type="arabicPeriod"/>
            </a:pPr>
            <a:r>
              <a:rPr lang="en-US" sz="2000" dirty="0" err="1" smtClean="0">
                <a:latin typeface="Cambria" pitchFamily="18" charset="0"/>
                <a:cs typeface="Times New Roman" pitchFamily="18" charset="0"/>
              </a:rPr>
              <a:t>Plastik</a:t>
            </a:r>
            <a:r>
              <a:rPr lang="en-US" sz="2000" dirty="0" smtClean="0">
                <a:latin typeface="Cambria" pitchFamily="18" charset="0"/>
                <a:cs typeface="Times New Roman" pitchFamily="18" charset="0"/>
              </a:rPr>
              <a:t> </a:t>
            </a:r>
            <a:r>
              <a:rPr lang="en-US" sz="2000" dirty="0" err="1" smtClean="0">
                <a:latin typeface="Cambria" pitchFamily="18" charset="0"/>
                <a:cs typeface="Times New Roman" pitchFamily="18" charset="0"/>
              </a:rPr>
              <a:t>Degradasi</a:t>
            </a:r>
            <a:r>
              <a:rPr lang="en-US" sz="2000" dirty="0" smtClean="0">
                <a:latin typeface="Cambria" pitchFamily="18" charset="0"/>
                <a:cs typeface="Times New Roman" pitchFamily="18" charset="0"/>
              </a:rPr>
              <a:t> </a:t>
            </a:r>
            <a:r>
              <a:rPr lang="en-US" sz="2000" dirty="0" err="1" smtClean="0">
                <a:latin typeface="Cambria" pitchFamily="18" charset="0"/>
                <a:cs typeface="Times New Roman" pitchFamily="18" charset="0"/>
              </a:rPr>
              <a:t>dapat</a:t>
            </a:r>
            <a:r>
              <a:rPr lang="en-US" sz="2000" dirty="0" smtClean="0">
                <a:latin typeface="Cambria" pitchFamily="18" charset="0"/>
                <a:cs typeface="Times New Roman" pitchFamily="18" charset="0"/>
              </a:rPr>
              <a:t> </a:t>
            </a:r>
            <a:r>
              <a:rPr lang="en-US" sz="2000" dirty="0" err="1" smtClean="0">
                <a:latin typeface="Cambria" pitchFamily="18" charset="0"/>
                <a:cs typeface="Times New Roman" pitchFamily="18" charset="0"/>
              </a:rPr>
              <a:t>dibeli</a:t>
            </a:r>
            <a:r>
              <a:rPr lang="en-US" sz="2000" dirty="0" smtClean="0">
                <a:latin typeface="Cambria" pitchFamily="18" charset="0"/>
                <a:cs typeface="Times New Roman" pitchFamily="18" charset="0"/>
              </a:rPr>
              <a:t> </a:t>
            </a:r>
            <a:r>
              <a:rPr lang="en-US" sz="2000" dirty="0" err="1" smtClean="0">
                <a:latin typeface="Cambria" pitchFamily="18" charset="0"/>
                <a:cs typeface="Times New Roman" pitchFamily="18" charset="0"/>
              </a:rPr>
              <a:t>di</a:t>
            </a:r>
            <a:r>
              <a:rPr lang="en-US" sz="2000" dirty="0" smtClean="0">
                <a:latin typeface="Cambria" pitchFamily="18" charset="0"/>
                <a:cs typeface="Times New Roman" pitchFamily="18" charset="0"/>
              </a:rPr>
              <a:t> Main Reception.</a:t>
            </a:r>
          </a:p>
        </p:txBody>
      </p:sp>
      <p:sp>
        <p:nvSpPr>
          <p:cNvPr id="8" name="Round Diagonal Corner Rectangle 7"/>
          <p:cNvSpPr/>
          <p:nvPr/>
        </p:nvSpPr>
        <p:spPr>
          <a:xfrm>
            <a:off x="3758046" y="5173844"/>
            <a:ext cx="3571900" cy="1529432"/>
          </a:xfrm>
          <a:prstGeom prst="round2DiagRect">
            <a:avLst>
              <a:gd name="adj1" fmla="val 50000"/>
              <a:gd name="adj2" fmla="val 0"/>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3"/>
          </a:lnRef>
          <a:fillRef idx="2">
            <a:schemeClr val="accent3"/>
          </a:fillRef>
          <a:effectRef idx="1">
            <a:schemeClr val="accent3"/>
          </a:effectRef>
          <a:fontRef idx="minor">
            <a:schemeClr val="dk1"/>
          </a:fontRef>
        </p:style>
        <p:txBody>
          <a:bodyPr rtlCol="0" anchor="ctr"/>
          <a:lstStyle/>
          <a:p>
            <a:pPr marL="514350" indent="-514350">
              <a:buNone/>
            </a:pPr>
            <a:endParaRPr lang="en-US" dirty="0" smtClean="0">
              <a:solidFill>
                <a:schemeClr val="bg1">
                  <a:lumMod val="50000"/>
                </a:schemeClr>
              </a:solidFill>
              <a:effectLst>
                <a:outerShdw blurRad="38100" dist="38100" dir="2700000" algn="tl">
                  <a:srgbClr val="000000">
                    <a:alpha val="43137"/>
                  </a:srgbClr>
                </a:outerShdw>
              </a:effectLst>
              <a:latin typeface="Berlin Sans FB Demi" pitchFamily="34" charset="0"/>
            </a:endParaRPr>
          </a:p>
        </p:txBody>
      </p:sp>
      <p:sp>
        <p:nvSpPr>
          <p:cNvPr id="9" name="Round Diagonal Corner Rectangle 8"/>
          <p:cNvSpPr/>
          <p:nvPr/>
        </p:nvSpPr>
        <p:spPr>
          <a:xfrm flipH="1" flipV="1">
            <a:off x="7415484" y="4199652"/>
            <a:ext cx="1500198" cy="872422"/>
          </a:xfrm>
          <a:prstGeom prst="round2DiagRect">
            <a:avLst>
              <a:gd name="adj1" fmla="val 50000"/>
              <a:gd name="adj2" fmla="val 0"/>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id-ID"/>
          </a:p>
        </p:txBody>
      </p:sp>
      <p:sp>
        <p:nvSpPr>
          <p:cNvPr id="10" name="Round Diagonal Corner Rectangle 9"/>
          <p:cNvSpPr/>
          <p:nvPr/>
        </p:nvSpPr>
        <p:spPr>
          <a:xfrm flipV="1">
            <a:off x="7444718" y="5172746"/>
            <a:ext cx="1043434" cy="642942"/>
          </a:xfrm>
          <a:prstGeom prst="round2DiagRect">
            <a:avLst>
              <a:gd name="adj1" fmla="val 50000"/>
              <a:gd name="adj2" fmla="val 0"/>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id-ID"/>
          </a:p>
        </p:txBody>
      </p:sp>
      <p:sp>
        <p:nvSpPr>
          <p:cNvPr id="11" name="TextBox 10"/>
          <p:cNvSpPr txBox="1"/>
          <p:nvPr/>
        </p:nvSpPr>
        <p:spPr>
          <a:xfrm>
            <a:off x="4143372" y="5300505"/>
            <a:ext cx="3214710" cy="1200329"/>
          </a:xfrm>
          <a:prstGeom prst="rect">
            <a:avLst/>
          </a:prstGeom>
          <a:noFill/>
        </p:spPr>
        <p:txBody>
          <a:bodyPr wrap="square" rtlCol="0">
            <a:spAutoFit/>
          </a:bodyPr>
          <a:lstStyle/>
          <a:p>
            <a:pPr marL="514350" indent="-514350">
              <a:buNone/>
            </a:pPr>
            <a:r>
              <a:rPr lang="en-US" dirty="0" err="1" smtClean="0">
                <a:solidFill>
                  <a:schemeClr val="bg1">
                    <a:lumMod val="50000"/>
                  </a:schemeClr>
                </a:solidFill>
                <a:effectLst>
                  <a:outerShdw blurRad="38100" dist="38100" dir="2700000" algn="tl">
                    <a:srgbClr val="000000">
                      <a:alpha val="43137"/>
                    </a:srgbClr>
                  </a:outerShdw>
                </a:effectLst>
                <a:latin typeface="Berlin Sans FB Demi" pitchFamily="34" charset="0"/>
              </a:rPr>
              <a:t>Terima</a:t>
            </a:r>
            <a:r>
              <a:rPr lang="en-US"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 </a:t>
            </a:r>
            <a:r>
              <a:rPr lang="en-US" dirty="0" err="1" smtClean="0">
                <a:solidFill>
                  <a:schemeClr val="bg1">
                    <a:lumMod val="50000"/>
                  </a:schemeClr>
                </a:solidFill>
                <a:effectLst>
                  <a:outerShdw blurRad="38100" dist="38100" dir="2700000" algn="tl">
                    <a:srgbClr val="000000">
                      <a:alpha val="43137"/>
                    </a:srgbClr>
                  </a:outerShdw>
                </a:effectLst>
                <a:latin typeface="Berlin Sans FB Demi" pitchFamily="34" charset="0"/>
              </a:rPr>
              <a:t>kasih</a:t>
            </a:r>
            <a:r>
              <a:rPr lang="en-US"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 </a:t>
            </a:r>
            <a:r>
              <a:rPr lang="en-US" dirty="0" err="1" smtClean="0">
                <a:solidFill>
                  <a:schemeClr val="bg1">
                    <a:lumMod val="50000"/>
                  </a:schemeClr>
                </a:solidFill>
                <a:effectLst>
                  <a:outerShdw blurRad="38100" dist="38100" dir="2700000" algn="tl">
                    <a:srgbClr val="000000">
                      <a:alpha val="43137"/>
                    </a:srgbClr>
                  </a:outerShdw>
                </a:effectLst>
                <a:latin typeface="Berlin Sans FB Demi" pitchFamily="34" charset="0"/>
              </a:rPr>
              <a:t>anda</a:t>
            </a:r>
            <a:r>
              <a:rPr lang="en-US"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 </a:t>
            </a:r>
            <a:r>
              <a:rPr lang="en-US" dirty="0" err="1" smtClean="0">
                <a:solidFill>
                  <a:schemeClr val="bg1">
                    <a:lumMod val="50000"/>
                  </a:schemeClr>
                </a:solidFill>
                <a:effectLst>
                  <a:outerShdw blurRad="38100" dist="38100" dir="2700000" algn="tl">
                    <a:srgbClr val="000000">
                      <a:alpha val="43137"/>
                    </a:srgbClr>
                  </a:outerShdw>
                </a:effectLst>
                <a:latin typeface="Berlin Sans FB Demi" pitchFamily="34" charset="0"/>
              </a:rPr>
              <a:t>telah</a:t>
            </a:r>
            <a:endParaRPr lang="en-US" dirty="0" smtClean="0">
              <a:solidFill>
                <a:schemeClr val="bg1">
                  <a:lumMod val="50000"/>
                </a:schemeClr>
              </a:solidFill>
              <a:effectLst>
                <a:outerShdw blurRad="38100" dist="38100" dir="2700000" algn="tl">
                  <a:srgbClr val="000000">
                    <a:alpha val="43137"/>
                  </a:srgbClr>
                </a:outerShdw>
              </a:effectLst>
              <a:latin typeface="Berlin Sans FB Demi" pitchFamily="34" charset="0"/>
            </a:endParaRPr>
          </a:p>
          <a:p>
            <a:pPr marL="514350" indent="-514350">
              <a:buNone/>
            </a:pPr>
            <a:r>
              <a:rPr lang="en-US"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TURUT MENJAGA </a:t>
            </a:r>
          </a:p>
          <a:p>
            <a:pPr marL="514350" indent="-514350">
              <a:buNone/>
            </a:pPr>
            <a:r>
              <a:rPr lang="en-US"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KEBERSIHAN LINGKUNGAN </a:t>
            </a:r>
          </a:p>
          <a:p>
            <a:pPr marL="514350" indent="-514350">
              <a:buNone/>
            </a:pPr>
            <a:r>
              <a:rPr lang="en-US" dirty="0" smtClean="0">
                <a:solidFill>
                  <a:schemeClr val="bg1">
                    <a:lumMod val="50000"/>
                  </a:schemeClr>
                </a:solidFill>
                <a:effectLst>
                  <a:outerShdw blurRad="38100" dist="38100" dir="2700000" algn="tl">
                    <a:srgbClr val="000000">
                      <a:alpha val="43137"/>
                    </a:srgbClr>
                  </a:outerShdw>
                </a:effectLst>
                <a:latin typeface="Berlin Sans FB Demi" pitchFamily="34" charset="0"/>
              </a:rPr>
              <a:t>&amp; RAMAH LINGKUNGAN.</a:t>
            </a:r>
          </a:p>
        </p:txBody>
      </p:sp>
      <p:pic>
        <p:nvPicPr>
          <p:cNvPr id="13" name="Picture 12" descr="http://t3.gstatic.com/images?q=tbn:ANd9GcTUC2qmN53Pgjfp2-WnFBdaZ252Y7Pn1mNzniB6-woV0V7_1BDft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7648920" y="4252573"/>
            <a:ext cx="953972" cy="721025"/>
          </a:xfrm>
          <a:prstGeom prst="rect">
            <a:avLst/>
          </a:prstGeom>
          <a:noFill/>
        </p:spPr>
      </p:pic>
      <p:pic>
        <p:nvPicPr>
          <p:cNvPr id="14" name="Picture 10" descr="http://t3.gstatic.com/images?q=tbn:ANd9GcQjgdb3UohcvVheZEwrVZ-e0khHJV0fDMgaGWxK5Sbkq2uxR7z-nvBVH0TVOA"/>
          <p:cNvPicPr>
            <a:picLocks noChangeAspect="1" noChangeArrowheads="1"/>
          </p:cNvPicPr>
          <p:nvPr/>
        </p:nvPicPr>
        <p:blipFill>
          <a:blip r:embed="rId3" cstate="print">
            <a:clrChange>
              <a:clrFrom>
                <a:srgbClr val="FDFCFA"/>
              </a:clrFrom>
              <a:clrTo>
                <a:srgbClr val="FDFCFA">
                  <a:alpha val="0"/>
                </a:srgbClr>
              </a:clrTo>
            </a:clrChange>
          </a:blip>
          <a:srcRect/>
          <a:stretch>
            <a:fillRect/>
          </a:stretch>
        </p:blipFill>
        <p:spPr bwMode="auto">
          <a:xfrm>
            <a:off x="7629798" y="5200882"/>
            <a:ext cx="642942" cy="642942"/>
          </a:xfrm>
          <a:prstGeom prst="rect">
            <a:avLst/>
          </a:prstGeom>
          <a:noFill/>
        </p:spPr>
      </p:pic>
      <p:pic>
        <p:nvPicPr>
          <p:cNvPr id="15" name="Picture 2" descr="http://t3.gstatic.com/images?q=tbn:ANd9GcQjkJ35SLs-MN8fZERYbw3DiJLgZRDTnY_7fkAKbDspXyK2CR4KdyfIIWbtm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7520421" y="3126405"/>
            <a:ext cx="1495901" cy="1473739"/>
          </a:xfrm>
          <a:prstGeom prst="rect">
            <a:avLst/>
          </a:prstGeom>
          <a:noFill/>
        </p:spPr>
      </p:pic>
    </p:spTree>
  </p:cSld>
  <p:clrMapOvr>
    <a:masterClrMapping/>
  </p:clrMapOvr>
  <p:transition spd="med" advTm="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2000"/>
                                        <p:tgtEl>
                                          <p:spTgt spid="6"/>
                                        </p:tgtEl>
                                      </p:cBhvr>
                                    </p:animEffect>
                                  </p:childTnLst>
                                </p:cTn>
                              </p:par>
                            </p:childTnLst>
                          </p:cTn>
                        </p:par>
                        <p:par>
                          <p:cTn id="8" fill="hold">
                            <p:stCondLst>
                              <p:cond delay="2000"/>
                            </p:stCondLst>
                            <p:childTnLst>
                              <p:par>
                                <p:cTn id="9" presetID="2" presetClass="entr" presetSubtype="4" fill="hold" grpId="0" nodeType="after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 calcmode="lin" valueType="num">
                                      <p:cBhvr additive="base">
                                        <p:cTn id="11" dur="30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2" dur="30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5000"/>
                            </p:stCondLst>
                            <p:childTnLst>
                              <p:par>
                                <p:cTn id="14" presetID="2" presetClass="entr" presetSubtype="4" fill="hold" grpId="0" nodeType="afterEffect">
                                  <p:stCondLst>
                                    <p:cond delay="0"/>
                                  </p:stCondLst>
                                  <p:childTnLst>
                                    <p:set>
                                      <p:cBhvr>
                                        <p:cTn id="15" dur="1" fill="hold">
                                          <p:stCondLst>
                                            <p:cond delay="0"/>
                                          </p:stCondLst>
                                        </p:cTn>
                                        <p:tgtEl>
                                          <p:spTgt spid="7">
                                            <p:txEl>
                                              <p:pRg st="1" end="1"/>
                                            </p:txEl>
                                          </p:spTgt>
                                        </p:tgtEl>
                                        <p:attrNameLst>
                                          <p:attrName>style.visibility</p:attrName>
                                        </p:attrNameLst>
                                      </p:cBhvr>
                                      <p:to>
                                        <p:strVal val="visible"/>
                                      </p:to>
                                    </p:set>
                                    <p:anim calcmode="lin" valueType="num">
                                      <p:cBhvr additive="base">
                                        <p:cTn id="16" dur="30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7" dur="30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par>
                          <p:cTn id="18" fill="hold">
                            <p:stCondLst>
                              <p:cond delay="8000"/>
                            </p:stCondLst>
                            <p:childTnLst>
                              <p:par>
                                <p:cTn id="19" presetID="2" presetClass="entr" presetSubtype="4" fill="hold" grpId="0" nodeType="after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 calcmode="lin" valueType="num">
                                      <p:cBhvr additive="base">
                                        <p:cTn id="21" dur="30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2" dur="30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par>
                          <p:cTn id="23" fill="hold">
                            <p:stCondLst>
                              <p:cond delay="11000"/>
                            </p:stCondLst>
                            <p:childTnLst>
                              <p:par>
                                <p:cTn id="24" presetID="2" presetClass="entr" presetSubtype="4" fill="hold" grpId="0" nodeType="afterEffect">
                                  <p:stCondLst>
                                    <p:cond delay="0"/>
                                  </p:stCondLst>
                                  <p:childTnLst>
                                    <p:set>
                                      <p:cBhvr>
                                        <p:cTn id="25" dur="1" fill="hold">
                                          <p:stCondLst>
                                            <p:cond delay="0"/>
                                          </p:stCondLst>
                                        </p:cTn>
                                        <p:tgtEl>
                                          <p:spTgt spid="7">
                                            <p:txEl>
                                              <p:pRg st="3" end="3"/>
                                            </p:txEl>
                                          </p:spTgt>
                                        </p:tgtEl>
                                        <p:attrNameLst>
                                          <p:attrName>style.visibility</p:attrName>
                                        </p:attrNameLst>
                                      </p:cBhvr>
                                      <p:to>
                                        <p:strVal val="visible"/>
                                      </p:to>
                                    </p:set>
                                    <p:anim calcmode="lin" valueType="num">
                                      <p:cBhvr additive="base">
                                        <p:cTn id="26" dur="30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7" dur="30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par>
                          <p:cTn id="28" fill="hold">
                            <p:stCondLst>
                              <p:cond delay="14000"/>
                            </p:stCondLst>
                            <p:childTnLst>
                              <p:par>
                                <p:cTn id="29" presetID="2" presetClass="entr" presetSubtype="4" fill="hold" grpId="0" nodeType="afterEffect">
                                  <p:stCondLst>
                                    <p:cond delay="0"/>
                                  </p:stCondLst>
                                  <p:childTnLst>
                                    <p:set>
                                      <p:cBhvr>
                                        <p:cTn id="30" dur="1" fill="hold">
                                          <p:stCondLst>
                                            <p:cond delay="0"/>
                                          </p:stCondLst>
                                        </p:cTn>
                                        <p:tgtEl>
                                          <p:spTgt spid="7">
                                            <p:txEl>
                                              <p:pRg st="5" end="5"/>
                                            </p:txEl>
                                          </p:spTgt>
                                        </p:tgtEl>
                                        <p:attrNameLst>
                                          <p:attrName>style.visibility</p:attrName>
                                        </p:attrNameLst>
                                      </p:cBhvr>
                                      <p:to>
                                        <p:strVal val="visible"/>
                                      </p:to>
                                    </p:set>
                                    <p:anim calcmode="lin" valueType="num">
                                      <p:cBhvr additive="base">
                                        <p:cTn id="31" dur="30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32" dur="300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par>
                          <p:cTn id="33" fill="hold">
                            <p:stCondLst>
                              <p:cond delay="17000"/>
                            </p:stCondLst>
                            <p:childTnLst>
                              <p:par>
                                <p:cTn id="34" presetID="2" presetClass="entr" presetSubtype="4" fill="hold" grpId="0" nodeType="afterEffect">
                                  <p:stCondLst>
                                    <p:cond delay="0"/>
                                  </p:stCondLst>
                                  <p:childTnLst>
                                    <p:set>
                                      <p:cBhvr>
                                        <p:cTn id="35" dur="1" fill="hold">
                                          <p:stCondLst>
                                            <p:cond delay="0"/>
                                          </p:stCondLst>
                                        </p:cTn>
                                        <p:tgtEl>
                                          <p:spTgt spid="7">
                                            <p:txEl>
                                              <p:pRg st="6" end="6"/>
                                            </p:txEl>
                                          </p:spTgt>
                                        </p:tgtEl>
                                        <p:attrNameLst>
                                          <p:attrName>style.visibility</p:attrName>
                                        </p:attrNameLst>
                                      </p:cBhvr>
                                      <p:to>
                                        <p:strVal val="visible"/>
                                      </p:to>
                                    </p:set>
                                    <p:anim calcmode="lin" valueType="num">
                                      <p:cBhvr additive="base">
                                        <p:cTn id="36" dur="30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37" dur="3000" fill="hold"/>
                                        <p:tgtEl>
                                          <p:spTgt spid="7">
                                            <p:txEl>
                                              <p:pRg st="6" end="6"/>
                                            </p:txEl>
                                          </p:spTgt>
                                        </p:tgtEl>
                                        <p:attrNameLst>
                                          <p:attrName>ppt_y</p:attrName>
                                        </p:attrNameLst>
                                      </p:cBhvr>
                                      <p:tavLst>
                                        <p:tav tm="0">
                                          <p:val>
                                            <p:strVal val="1+#ppt_h/2"/>
                                          </p:val>
                                        </p:tav>
                                        <p:tav tm="100000">
                                          <p:val>
                                            <p:strVal val="#ppt_y"/>
                                          </p:val>
                                        </p:tav>
                                      </p:tavLst>
                                    </p:anim>
                                  </p:childTnLst>
                                </p:cTn>
                              </p:par>
                            </p:childTnLst>
                          </p:cTn>
                        </p:par>
                        <p:par>
                          <p:cTn id="38" fill="hold">
                            <p:stCondLst>
                              <p:cond delay="20000"/>
                            </p:stCondLst>
                            <p:childTnLst>
                              <p:par>
                                <p:cTn id="39" presetID="2" presetClass="entr" presetSubtype="4" fill="hold" grpId="0" nodeType="afterEffect">
                                  <p:stCondLst>
                                    <p:cond delay="0"/>
                                  </p:stCondLst>
                                  <p:childTnLst>
                                    <p:set>
                                      <p:cBhvr>
                                        <p:cTn id="40" dur="1" fill="hold">
                                          <p:stCondLst>
                                            <p:cond delay="0"/>
                                          </p:stCondLst>
                                        </p:cTn>
                                        <p:tgtEl>
                                          <p:spTgt spid="7">
                                            <p:txEl>
                                              <p:pRg st="7" end="7"/>
                                            </p:txEl>
                                          </p:spTgt>
                                        </p:tgtEl>
                                        <p:attrNameLst>
                                          <p:attrName>style.visibility</p:attrName>
                                        </p:attrNameLst>
                                      </p:cBhvr>
                                      <p:to>
                                        <p:strVal val="visible"/>
                                      </p:to>
                                    </p:set>
                                    <p:anim calcmode="lin" valueType="num">
                                      <p:cBhvr additive="base">
                                        <p:cTn id="41" dur="3000" fill="hold"/>
                                        <p:tgtEl>
                                          <p:spTgt spid="7">
                                            <p:txEl>
                                              <p:pRg st="7" end="7"/>
                                            </p:txEl>
                                          </p:spTgt>
                                        </p:tgtEl>
                                        <p:attrNameLst>
                                          <p:attrName>ppt_x</p:attrName>
                                        </p:attrNameLst>
                                      </p:cBhvr>
                                      <p:tavLst>
                                        <p:tav tm="0">
                                          <p:val>
                                            <p:strVal val="#ppt_x"/>
                                          </p:val>
                                        </p:tav>
                                        <p:tav tm="100000">
                                          <p:val>
                                            <p:strVal val="#ppt_x"/>
                                          </p:val>
                                        </p:tav>
                                      </p:tavLst>
                                    </p:anim>
                                    <p:anim calcmode="lin" valueType="num">
                                      <p:cBhvr additive="base">
                                        <p:cTn id="42" dur="3000" fill="hold"/>
                                        <p:tgtEl>
                                          <p:spTgt spid="7">
                                            <p:txEl>
                                              <p:pRg st="7" end="7"/>
                                            </p:txEl>
                                          </p:spTgt>
                                        </p:tgtEl>
                                        <p:attrNameLst>
                                          <p:attrName>ppt_y</p:attrName>
                                        </p:attrNameLst>
                                      </p:cBhvr>
                                      <p:tavLst>
                                        <p:tav tm="0">
                                          <p:val>
                                            <p:strVal val="1+#ppt_h/2"/>
                                          </p:val>
                                        </p:tav>
                                        <p:tav tm="100000">
                                          <p:val>
                                            <p:strVal val="#ppt_y"/>
                                          </p:val>
                                        </p:tav>
                                      </p:tavLst>
                                    </p:anim>
                                  </p:childTnLst>
                                </p:cTn>
                              </p:par>
                            </p:childTnLst>
                          </p:cTn>
                        </p:par>
                        <p:par>
                          <p:cTn id="43" fill="hold">
                            <p:stCondLst>
                              <p:cond delay="23000"/>
                            </p:stCondLst>
                            <p:childTnLst>
                              <p:par>
                                <p:cTn id="44" presetID="10" presetClass="entr" presetSubtype="0" fill="hold" grpId="0" nodeType="after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fade">
                                      <p:cBhvr>
                                        <p:cTn id="46"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build="p"/>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00"/>
            </a:gs>
            <a:gs pos="20000">
              <a:srgbClr val="000040"/>
            </a:gs>
            <a:gs pos="50000">
              <a:srgbClr val="400040"/>
            </a:gs>
            <a:gs pos="75000">
              <a:srgbClr val="8F0040"/>
            </a:gs>
            <a:gs pos="89999">
              <a:srgbClr val="F27300"/>
            </a:gs>
            <a:gs pos="100000">
              <a:srgbClr val="FFBF00"/>
            </a:gs>
          </a:gsLst>
          <a:lin ang="5400000"/>
        </a:gradFill>
        <a:effectLst/>
      </p:bgPr>
    </p:bg>
    <p:spTree>
      <p:nvGrpSpPr>
        <p:cNvPr id="1" name=""/>
        <p:cNvGrpSpPr/>
        <p:nvPr/>
      </p:nvGrpSpPr>
      <p:grpSpPr>
        <a:xfrm>
          <a:off x="0" y="0"/>
          <a:ext cx="0" cy="0"/>
          <a:chOff x="0" y="0"/>
          <a:chExt cx="0" cy="0"/>
        </a:xfrm>
      </p:grpSpPr>
      <p:sp>
        <p:nvSpPr>
          <p:cNvPr id="6" name="Rectangle 5"/>
          <p:cNvSpPr/>
          <p:nvPr/>
        </p:nvSpPr>
        <p:spPr>
          <a:xfrm>
            <a:off x="685800" y="304800"/>
            <a:ext cx="7772400" cy="6278642"/>
          </a:xfrm>
          <a:prstGeom prst="rect">
            <a:avLst/>
          </a:prstGeom>
          <a:noFill/>
          <a:ln>
            <a:noFill/>
          </a:ln>
        </p:spPr>
        <p:txBody>
          <a:bodyPr>
            <a:spAutoFit/>
          </a:bodyPr>
          <a:lstStyle/>
          <a:p>
            <a:pPr algn="r" fontAlgn="auto">
              <a:spcBef>
                <a:spcPts val="0"/>
              </a:spcBef>
              <a:spcAft>
                <a:spcPts val="0"/>
              </a:spcAft>
              <a:defRPr/>
            </a:pPr>
            <a:r>
              <a:rPr lang="en-US" sz="5400" b="1" u="sng" dirty="0">
                <a:ln w="18415" cmpd="sng">
                  <a:solidFill>
                    <a:srgbClr val="FFFFFF"/>
                  </a:solidFill>
                  <a:prstDash val="solid"/>
                </a:ln>
                <a:solidFill>
                  <a:srgbClr val="0070C0"/>
                </a:solidFill>
                <a:effectLst>
                  <a:outerShdw blurRad="63500" dir="3600000" algn="tl" rotWithShape="0">
                    <a:srgbClr val="000000">
                      <a:alpha val="70000"/>
                    </a:srgbClr>
                  </a:outerShdw>
                  <a:reflection blurRad="6350" stA="55000" endA="300" endPos="45500" dir="5400000" sy="-100000" algn="bl" rotWithShape="0"/>
                </a:effectLst>
                <a:latin typeface="Colonna MT" pitchFamily="82" charset="0"/>
              </a:rPr>
              <a:t> Coaching Clinic </a:t>
            </a:r>
            <a:r>
              <a:rPr lang="en-US" sz="7200" dirty="0">
                <a:ln w="18415" cmpd="sng">
                  <a:solidFill>
                    <a:srgbClr val="FFFFFF"/>
                  </a:solidFill>
                  <a:prstDash val="solid"/>
                </a:ln>
                <a:solidFill>
                  <a:srgbClr val="0070C0"/>
                </a:solidFill>
                <a:effectLst>
                  <a:outerShdw blurRad="63500" dir="3600000" algn="tl" rotWithShape="0">
                    <a:srgbClr val="000000">
                      <a:alpha val="70000"/>
                    </a:srgbClr>
                  </a:outerShdw>
                  <a:reflection blurRad="6350" stA="55000" endA="300" endPos="45500" dir="5400000" sy="-100000" algn="bl" rotWithShape="0"/>
                </a:effectLst>
                <a:latin typeface="Colonna MT" pitchFamily="82" charset="0"/>
              </a:rPr>
              <a:t> </a:t>
            </a:r>
          </a:p>
          <a:p>
            <a:pPr algn="r" fontAlgn="auto">
              <a:spcBef>
                <a:spcPts val="0"/>
              </a:spcBef>
              <a:spcAft>
                <a:spcPts val="0"/>
              </a:spcAft>
              <a:defRPr/>
            </a:pPr>
            <a:endParaRPr lang="en-US" sz="3400" dirty="0" smtClean="0">
              <a:ln w="12700">
                <a:solidFill>
                  <a:srgbClr val="FFFF00"/>
                </a:solidFill>
                <a:prstDash val="solid"/>
              </a:ln>
              <a:solidFill>
                <a:srgbClr val="FFFF00"/>
              </a:solidFill>
              <a:effectLst>
                <a:outerShdw blurRad="41275" dist="20320" dir="1800000" algn="tl" rotWithShape="0">
                  <a:srgbClr val="000000">
                    <a:alpha val="40000"/>
                  </a:srgbClr>
                </a:outerShdw>
              </a:effectLst>
              <a:latin typeface="Estelle Black SF" pitchFamily="2" charset="0"/>
            </a:endParaRPr>
          </a:p>
          <a:p>
            <a:pPr algn="r" fontAlgn="auto">
              <a:spcBef>
                <a:spcPts val="0"/>
              </a:spcBef>
              <a:spcAft>
                <a:spcPts val="0"/>
              </a:spcAft>
              <a:defRPr/>
            </a:pPr>
            <a:r>
              <a:rPr lang="en-US" sz="3400" dirty="0" err="1" smtClean="0">
                <a:ln w="12700">
                  <a:solidFill>
                    <a:srgbClr val="FFFF00"/>
                  </a:solidFill>
                  <a:prstDash val="solid"/>
                </a:ln>
                <a:solidFill>
                  <a:srgbClr val="FFFF00"/>
                </a:solidFill>
                <a:effectLst>
                  <a:outerShdw blurRad="41275" dist="20320" dir="1800000" algn="tl" rotWithShape="0">
                    <a:srgbClr val="000000">
                      <a:alpha val="40000"/>
                    </a:srgbClr>
                  </a:outerShdw>
                </a:effectLst>
                <a:latin typeface="Estelle Black SF" pitchFamily="2" charset="0"/>
              </a:rPr>
              <a:t>Setiap</a:t>
            </a:r>
            <a:r>
              <a:rPr lang="en-US" sz="3400" dirty="0" smtClean="0">
                <a:ln w="12700">
                  <a:solidFill>
                    <a:srgbClr val="FFFF00"/>
                  </a:solidFill>
                  <a:prstDash val="solid"/>
                </a:ln>
                <a:solidFill>
                  <a:srgbClr val="FFFF00"/>
                </a:solidFill>
                <a:effectLst>
                  <a:outerShdw blurRad="41275" dist="20320" dir="1800000" algn="tl" rotWithShape="0">
                    <a:srgbClr val="000000">
                      <a:alpha val="40000"/>
                    </a:srgbClr>
                  </a:outerShdw>
                </a:effectLst>
                <a:latin typeface="Estelle Black SF" pitchFamily="2" charset="0"/>
              </a:rPr>
              <a:t> </a:t>
            </a:r>
            <a:r>
              <a:rPr lang="en-US" sz="3400" dirty="0" err="1" smtClean="0">
                <a:ln w="12700">
                  <a:solidFill>
                    <a:srgbClr val="FFFF00"/>
                  </a:solidFill>
                  <a:prstDash val="solid"/>
                </a:ln>
                <a:solidFill>
                  <a:srgbClr val="FFFF00"/>
                </a:solidFill>
                <a:effectLst>
                  <a:outerShdw blurRad="41275" dist="20320" dir="1800000" algn="tl" rotWithShape="0">
                    <a:srgbClr val="000000">
                      <a:alpha val="40000"/>
                    </a:srgbClr>
                  </a:outerShdw>
                </a:effectLst>
                <a:latin typeface="Estelle Black SF" pitchFamily="2" charset="0"/>
              </a:rPr>
              <a:t>Sabtu</a:t>
            </a:r>
            <a:r>
              <a:rPr lang="en-US" sz="3400" dirty="0" smtClean="0">
                <a:ln w="12700">
                  <a:solidFill>
                    <a:srgbClr val="FFFF00"/>
                  </a:solidFill>
                  <a:prstDash val="solid"/>
                </a:ln>
                <a:solidFill>
                  <a:srgbClr val="FFFF00"/>
                </a:solidFill>
                <a:effectLst>
                  <a:outerShdw blurRad="41275" dist="20320" dir="1800000" algn="tl" rotWithShape="0">
                    <a:srgbClr val="000000">
                      <a:alpha val="40000"/>
                    </a:srgbClr>
                  </a:outerShdw>
                </a:effectLst>
                <a:latin typeface="Estelle Black SF" pitchFamily="2" charset="0"/>
              </a:rPr>
              <a:t>/Every Saturday </a:t>
            </a:r>
          </a:p>
          <a:p>
            <a:pPr algn="r" fontAlgn="auto">
              <a:spcBef>
                <a:spcPts val="0"/>
              </a:spcBef>
              <a:spcAft>
                <a:spcPts val="0"/>
              </a:spcAft>
              <a:defRPr/>
            </a:pPr>
            <a:r>
              <a:rPr lang="en-US" sz="3400" dirty="0" smtClean="0">
                <a:ln w="12700">
                  <a:solidFill>
                    <a:srgbClr val="FFFF00"/>
                  </a:solidFill>
                  <a:prstDash val="solid"/>
                </a:ln>
                <a:solidFill>
                  <a:srgbClr val="FFFF00"/>
                </a:solidFill>
                <a:effectLst>
                  <a:outerShdw blurRad="41275" dist="20320" dir="1800000" algn="tl" rotWithShape="0">
                    <a:srgbClr val="000000">
                      <a:alpha val="40000"/>
                    </a:srgbClr>
                  </a:outerShdw>
                </a:effectLst>
                <a:latin typeface="Estelle Black SF" pitchFamily="2" charset="0"/>
              </a:rPr>
              <a:t>7, 14, 21, 28 April 2012</a:t>
            </a:r>
          </a:p>
          <a:p>
            <a:pPr algn="r" fontAlgn="auto">
              <a:spcBef>
                <a:spcPts val="0"/>
              </a:spcBef>
              <a:spcAft>
                <a:spcPts val="0"/>
              </a:spcAft>
              <a:defRPr/>
            </a:pPr>
            <a:r>
              <a:rPr lang="en-US" sz="3400" dirty="0" smtClean="0">
                <a:ln w="12700">
                  <a:solidFill>
                    <a:srgbClr val="FFFF00"/>
                  </a:solidFill>
                  <a:prstDash val="solid"/>
                </a:ln>
                <a:solidFill>
                  <a:srgbClr val="FFFF00"/>
                </a:solidFill>
                <a:effectLst>
                  <a:outerShdw blurRad="41275" dist="20320" dir="1800000" algn="tl" rotWithShape="0">
                    <a:srgbClr val="000000">
                      <a:alpha val="40000"/>
                    </a:srgbClr>
                  </a:outerShdw>
                </a:effectLst>
                <a:latin typeface="Estelle Black SF" pitchFamily="2" charset="0"/>
              </a:rPr>
              <a:t>Jam/Time: 10.00 - 12.00</a:t>
            </a:r>
            <a:endParaRPr lang="en-US" sz="3400" dirty="0">
              <a:ln w="12700">
                <a:solidFill>
                  <a:srgbClr val="FFFF00"/>
                </a:solidFill>
                <a:prstDash val="solid"/>
              </a:ln>
              <a:solidFill>
                <a:srgbClr val="FFFF00"/>
              </a:solidFill>
              <a:effectLst>
                <a:outerShdw blurRad="41275" dist="20320" dir="1800000" algn="tl" rotWithShape="0">
                  <a:srgbClr val="000000">
                    <a:alpha val="40000"/>
                  </a:srgbClr>
                </a:outerShdw>
              </a:effectLst>
              <a:latin typeface="Estelle Black SF" pitchFamily="2" charset="0"/>
            </a:endParaRPr>
          </a:p>
          <a:p>
            <a:pPr algn="r" fontAlgn="auto">
              <a:spcBef>
                <a:spcPts val="0"/>
              </a:spcBef>
              <a:spcAft>
                <a:spcPts val="0"/>
              </a:spcAft>
              <a:defRPr/>
            </a:pPr>
            <a:r>
              <a:rPr lang="en-US" sz="3400" dirty="0" err="1" smtClean="0">
                <a:ln w="12700">
                  <a:solidFill>
                    <a:srgbClr val="FFFF00"/>
                  </a:solidFill>
                  <a:prstDash val="solid"/>
                </a:ln>
                <a:solidFill>
                  <a:srgbClr val="FFFF00"/>
                </a:solidFill>
                <a:effectLst>
                  <a:outerShdw blurRad="41275" dist="20320" dir="1800000" algn="tl" rotWithShape="0">
                    <a:srgbClr val="000000">
                      <a:alpha val="40000"/>
                    </a:srgbClr>
                  </a:outerShdw>
                </a:effectLst>
                <a:latin typeface="Estelle Black SF" pitchFamily="2" charset="0"/>
              </a:rPr>
              <a:t>Instruktur</a:t>
            </a:r>
            <a:r>
              <a:rPr lang="en-US" sz="3400" dirty="0" smtClean="0">
                <a:ln w="12700">
                  <a:solidFill>
                    <a:srgbClr val="FFFF00"/>
                  </a:solidFill>
                  <a:prstDash val="solid"/>
                </a:ln>
                <a:solidFill>
                  <a:srgbClr val="FFFF00"/>
                </a:solidFill>
                <a:effectLst>
                  <a:outerShdw blurRad="41275" dist="20320" dir="1800000" algn="tl" rotWithShape="0">
                    <a:srgbClr val="000000">
                      <a:alpha val="40000"/>
                    </a:srgbClr>
                  </a:outerShdw>
                </a:effectLst>
                <a:latin typeface="Estelle Black SF" pitchFamily="2" charset="0"/>
              </a:rPr>
              <a:t> </a:t>
            </a:r>
            <a:r>
              <a:rPr lang="en-US" sz="3400" dirty="0" err="1" smtClean="0">
                <a:ln w="12700">
                  <a:solidFill>
                    <a:srgbClr val="FFFF00"/>
                  </a:solidFill>
                  <a:prstDash val="solid"/>
                </a:ln>
                <a:solidFill>
                  <a:srgbClr val="FFFF00"/>
                </a:solidFill>
                <a:effectLst>
                  <a:outerShdw blurRad="41275" dist="20320" dir="1800000" algn="tl" rotWithShape="0">
                    <a:srgbClr val="000000">
                      <a:alpha val="40000"/>
                    </a:srgbClr>
                  </a:outerShdw>
                </a:effectLst>
                <a:latin typeface="Estelle Black SF" pitchFamily="2" charset="0"/>
              </a:rPr>
              <a:t>Profesional</a:t>
            </a:r>
            <a:r>
              <a:rPr lang="en-US" sz="3400" dirty="0" smtClean="0">
                <a:ln w="12700">
                  <a:solidFill>
                    <a:srgbClr val="FFFF00"/>
                  </a:solidFill>
                  <a:prstDash val="solid"/>
                </a:ln>
                <a:solidFill>
                  <a:srgbClr val="FFFF00"/>
                </a:solidFill>
                <a:effectLst>
                  <a:outerShdw blurRad="41275" dist="20320" dir="1800000" algn="tl" rotWithShape="0">
                    <a:srgbClr val="000000">
                      <a:alpha val="40000"/>
                    </a:srgbClr>
                  </a:outerShdw>
                </a:effectLst>
                <a:latin typeface="Estelle Black SF" pitchFamily="2" charset="0"/>
              </a:rPr>
              <a:t>/</a:t>
            </a:r>
          </a:p>
          <a:p>
            <a:pPr algn="r" fontAlgn="auto">
              <a:spcBef>
                <a:spcPts val="0"/>
              </a:spcBef>
              <a:spcAft>
                <a:spcPts val="0"/>
              </a:spcAft>
              <a:defRPr/>
            </a:pPr>
            <a:r>
              <a:rPr lang="en-US" sz="3400" dirty="0" smtClean="0">
                <a:ln w="12700">
                  <a:solidFill>
                    <a:srgbClr val="FFFF00"/>
                  </a:solidFill>
                  <a:prstDash val="solid"/>
                </a:ln>
                <a:solidFill>
                  <a:srgbClr val="FFFF00"/>
                </a:solidFill>
                <a:effectLst>
                  <a:outerShdw blurRad="41275" dist="20320" dir="1800000" algn="tl" rotWithShape="0">
                    <a:srgbClr val="000000">
                      <a:alpha val="40000"/>
                    </a:srgbClr>
                  </a:outerShdw>
                </a:effectLst>
                <a:latin typeface="Estelle Black SF" pitchFamily="2" charset="0"/>
              </a:rPr>
              <a:t>Professional Instructor:</a:t>
            </a:r>
          </a:p>
          <a:p>
            <a:pPr algn="r" fontAlgn="auto">
              <a:spcBef>
                <a:spcPts val="0"/>
              </a:spcBef>
              <a:spcAft>
                <a:spcPts val="0"/>
              </a:spcAft>
              <a:defRPr/>
            </a:pPr>
            <a:r>
              <a:rPr lang="en-US" sz="3400" dirty="0" smtClean="0">
                <a:ln w="12700">
                  <a:solidFill>
                    <a:srgbClr val="FFFF00"/>
                  </a:solidFill>
                  <a:prstDash val="solid"/>
                </a:ln>
                <a:solidFill>
                  <a:srgbClr val="FFFF00"/>
                </a:solidFill>
                <a:effectLst>
                  <a:outerShdw blurRad="41275" dist="20320" dir="1800000" algn="tl" rotWithShape="0">
                    <a:srgbClr val="000000">
                      <a:alpha val="40000"/>
                    </a:srgbClr>
                  </a:outerShdw>
                </a:effectLst>
                <a:latin typeface="Estelle Black SF" pitchFamily="2" charset="0"/>
              </a:rPr>
              <a:t>Putrisia</a:t>
            </a:r>
            <a:endParaRPr lang="en-US" sz="3400" dirty="0">
              <a:ln w="12700">
                <a:solidFill>
                  <a:srgbClr val="FFFF00"/>
                </a:solidFill>
                <a:prstDash val="solid"/>
              </a:ln>
              <a:solidFill>
                <a:srgbClr val="FFFF00"/>
              </a:solidFill>
              <a:effectLst>
                <a:outerShdw blurRad="41275" dist="20320" dir="1800000" algn="tl" rotWithShape="0">
                  <a:srgbClr val="000000">
                    <a:alpha val="40000"/>
                  </a:srgbClr>
                </a:outerShdw>
              </a:effectLst>
              <a:latin typeface="Estelle Black SF" pitchFamily="2" charset="0"/>
            </a:endParaRPr>
          </a:p>
          <a:p>
            <a:pPr algn="r" fontAlgn="auto">
              <a:spcBef>
                <a:spcPts val="0"/>
              </a:spcBef>
              <a:spcAft>
                <a:spcPts val="0"/>
              </a:spcAft>
              <a:defRPr/>
            </a:pPr>
            <a:endParaRPr lang="en-US" sz="3600" dirty="0">
              <a:ln w="18415" cmpd="sng">
                <a:solidFill>
                  <a:srgbClr val="FFFF00"/>
                </a:solidFill>
                <a:prstDash val="solid"/>
              </a:ln>
              <a:solidFill>
                <a:srgbClr val="FFFF00"/>
              </a:solidFill>
              <a:effectLst>
                <a:outerShdw blurRad="63500" dir="3600000" algn="tl" rotWithShape="0">
                  <a:srgbClr val="000000">
                    <a:alpha val="70000"/>
                  </a:srgbClr>
                </a:outerShdw>
              </a:effectLst>
              <a:latin typeface="Estelle Black SF" pitchFamily="2" charset="0"/>
            </a:endParaRPr>
          </a:p>
          <a:p>
            <a:pPr algn="r" fontAlgn="auto">
              <a:spcBef>
                <a:spcPts val="0"/>
              </a:spcBef>
              <a:spcAft>
                <a:spcPts val="0"/>
              </a:spcAft>
              <a:defRPr/>
            </a:pPr>
            <a:endParaRPr lang="en-US" sz="2800" dirty="0">
              <a:ln w="18415" cmpd="sng">
                <a:solidFill>
                  <a:srgbClr val="FFFF00"/>
                </a:solidFill>
                <a:prstDash val="solid"/>
              </a:ln>
              <a:solidFill>
                <a:srgbClr val="FFFF00"/>
              </a:solidFill>
              <a:effectLst>
                <a:outerShdw blurRad="63500" dir="3600000" algn="tl" rotWithShape="0">
                  <a:srgbClr val="000000">
                    <a:alpha val="70000"/>
                  </a:srgbClr>
                </a:outerShdw>
                <a:reflection blurRad="6350" stA="55000" endA="300" endPos="45500" dir="5400000" sy="-100000" algn="bl" rotWithShape="0"/>
              </a:effectLst>
              <a:latin typeface="Estelle Black SF" pitchFamily="2" charset="0"/>
            </a:endParaRPr>
          </a:p>
          <a:p>
            <a:pPr algn="r" fontAlgn="auto">
              <a:spcBef>
                <a:spcPts val="0"/>
              </a:spcBef>
              <a:spcAft>
                <a:spcPts val="0"/>
              </a:spcAft>
              <a:defRPr/>
            </a:pPr>
            <a:r>
              <a:rPr lang="en-US" sz="2800" dirty="0">
                <a:ln w="18415" cmpd="sng">
                  <a:solidFill>
                    <a:srgbClr val="FFFFFF"/>
                  </a:solidFill>
                  <a:prstDash val="solid"/>
                </a:ln>
                <a:solidFill>
                  <a:srgbClr val="FF9900"/>
                </a:solidFill>
                <a:effectLst>
                  <a:outerShdw blurRad="63500" dir="3600000" algn="tl" rotWithShape="0">
                    <a:srgbClr val="000000">
                      <a:alpha val="70000"/>
                    </a:srgbClr>
                  </a:outerShdw>
                  <a:reflection blurRad="6350" stA="55000" endA="300" endPos="45500" dir="5400000" sy="-100000" algn="bl" rotWithShape="0"/>
                </a:effectLst>
                <a:latin typeface="Elephant" pitchFamily="18" charset="0"/>
              </a:rPr>
              <a:t> </a:t>
            </a:r>
          </a:p>
        </p:txBody>
      </p:sp>
      <p:sp>
        <p:nvSpPr>
          <p:cNvPr id="36867" name="Rectangle 14"/>
          <p:cNvSpPr>
            <a:spLocks noChangeArrowheads="1"/>
          </p:cNvSpPr>
          <p:nvPr/>
        </p:nvSpPr>
        <p:spPr bwMode="auto">
          <a:xfrm>
            <a:off x="4522788" y="5830888"/>
            <a:ext cx="2749550" cy="460375"/>
          </a:xfrm>
          <a:prstGeom prst="rect">
            <a:avLst/>
          </a:prstGeom>
          <a:noFill/>
          <a:ln w="9525">
            <a:noFill/>
            <a:miter lim="800000"/>
            <a:headEnd/>
            <a:tailEnd/>
          </a:ln>
        </p:spPr>
        <p:txBody>
          <a:bodyPr wrap="none">
            <a:spAutoFit/>
          </a:bodyPr>
          <a:lstStyle/>
          <a:p>
            <a:r>
              <a:rPr lang="en-US" sz="2400" b="1">
                <a:solidFill>
                  <a:srgbClr val="006600"/>
                </a:solidFill>
                <a:latin typeface="Cambria" pitchFamily="18" charset="0"/>
              </a:rPr>
              <a:t>For Family for Life</a:t>
            </a:r>
            <a:endParaRPr lang="id-ID"/>
          </a:p>
        </p:txBody>
      </p:sp>
      <p:sp>
        <p:nvSpPr>
          <p:cNvPr id="11" name="Rectangle 10"/>
          <p:cNvSpPr/>
          <p:nvPr/>
        </p:nvSpPr>
        <p:spPr>
          <a:xfrm>
            <a:off x="685800" y="1364159"/>
            <a:ext cx="2768707" cy="769441"/>
          </a:xfrm>
          <a:prstGeom prst="rect">
            <a:avLst/>
          </a:prstGeom>
        </p:spPr>
        <p:style>
          <a:lnRef idx="3">
            <a:schemeClr val="lt1"/>
          </a:lnRef>
          <a:fillRef idx="1">
            <a:schemeClr val="accent2"/>
          </a:fillRef>
          <a:effectRef idx="1">
            <a:schemeClr val="accent2"/>
          </a:effectRef>
          <a:fontRef idx="minor">
            <a:schemeClr val="lt1"/>
          </a:fontRef>
        </p:style>
        <p:txBody>
          <a:bodyPr wrap="none">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defRPr/>
            </a:pPr>
            <a:r>
              <a:rPr lang="en-US" sz="4400" b="1" cap="all" dirty="0" err="1">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Estelle Black SF" pitchFamily="2" charset="0"/>
              </a:rPr>
              <a:t>TEnis</a:t>
            </a:r>
            <a:r>
              <a:rPr lang="en-US" sz="4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Estelle Black SF" pitchFamily="2" charset="0"/>
              </a:rPr>
              <a:t> </a:t>
            </a:r>
            <a:r>
              <a:rPr lang="en-US" sz="4400" b="1" cap="all" dirty="0" err="1">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Estelle Black SF" pitchFamily="2" charset="0"/>
              </a:rPr>
              <a:t>Meja</a:t>
            </a:r>
            <a:endParaRPr lang="id-ID" sz="4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grpSp>
        <p:nvGrpSpPr>
          <p:cNvPr id="2" name="Group 6"/>
          <p:cNvGrpSpPr>
            <a:grpSpLocks/>
          </p:cNvGrpSpPr>
          <p:nvPr/>
        </p:nvGrpSpPr>
        <p:grpSpPr bwMode="auto">
          <a:xfrm>
            <a:off x="838200" y="5241925"/>
            <a:ext cx="7751763" cy="1249363"/>
            <a:chOff x="914400" y="4805800"/>
            <a:chExt cx="7752472" cy="1249256"/>
          </a:xfrm>
        </p:grpSpPr>
        <p:sp>
          <p:nvSpPr>
            <p:cNvPr id="8" name="Round Diagonal Corner Rectangle 7"/>
            <p:cNvSpPr/>
            <p:nvPr/>
          </p:nvSpPr>
          <p:spPr>
            <a:xfrm>
              <a:off x="914400" y="5342329"/>
              <a:ext cx="7253951" cy="712727"/>
            </a:xfrm>
            <a:prstGeom prst="round2DiagRect">
              <a:avLst>
                <a:gd name="adj1" fmla="val 50000"/>
                <a:gd name="adj2" fmla="val 0"/>
              </a:avLst>
            </a:prstGeom>
            <a:solidFill>
              <a:srgbClr val="003300"/>
            </a:solidFill>
            <a:ln w="127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en-US" b="1" dirty="0">
                  <a:ln w="10541" cmpd="sng">
                    <a:noFill/>
                    <a:prstDash val="solid"/>
                  </a:ln>
                  <a:solidFill>
                    <a:schemeClr val="tx1"/>
                  </a:solidFill>
                </a:rPr>
                <a:t>.……………  </a:t>
              </a:r>
              <a:endParaRPr lang="en-US" dirty="0">
                <a:ln w="10541" cmpd="sng">
                  <a:noFill/>
                  <a:prstDash val="solid"/>
                </a:ln>
                <a:solidFill>
                  <a:schemeClr val="tx1"/>
                </a:solidFill>
              </a:endParaRPr>
            </a:p>
          </p:txBody>
        </p:sp>
        <p:sp>
          <p:nvSpPr>
            <p:cNvPr id="9" name="Round Diagonal Corner Rectangle 8"/>
            <p:cNvSpPr/>
            <p:nvPr/>
          </p:nvSpPr>
          <p:spPr>
            <a:xfrm>
              <a:off x="990607" y="5243912"/>
              <a:ext cx="7511150" cy="761935"/>
            </a:xfrm>
            <a:prstGeom prst="round2DiagRect">
              <a:avLst>
                <a:gd name="adj1" fmla="val 50000"/>
                <a:gd name="adj2" fmla="val 0"/>
              </a:avLst>
            </a:prstGeom>
            <a:gradFill flip="none" rotWithShape="1">
              <a:gsLst>
                <a:gs pos="43000">
                  <a:srgbClr val="DDEBCF"/>
                </a:gs>
                <a:gs pos="50000">
                  <a:srgbClr val="9CB86E"/>
                </a:gs>
                <a:gs pos="100000">
                  <a:srgbClr val="156B13"/>
                </a:gs>
              </a:gsLst>
              <a:lin ang="10800000" scaled="1"/>
              <a:tileRect/>
            </a:gra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en-US" b="1" dirty="0">
                  <a:ln w="10541" cmpd="sng">
                    <a:noFill/>
                    <a:prstDash val="solid"/>
                  </a:ln>
                  <a:solidFill>
                    <a:srgbClr val="006600"/>
                  </a:solidFill>
                </a:rPr>
                <a:t> </a:t>
              </a:r>
              <a:r>
                <a:rPr lang="en-US" b="1" dirty="0">
                  <a:ln w="10541" cmpd="sng">
                    <a:noFill/>
                    <a:prstDash val="solid"/>
                  </a:ln>
                  <a:solidFill>
                    <a:schemeClr val="accent3">
                      <a:lumMod val="20000"/>
                      <a:lumOff val="80000"/>
                    </a:schemeClr>
                  </a:solidFill>
                </a:rPr>
                <a:t>..……</a:t>
              </a:r>
              <a:r>
                <a:rPr lang="en-US" b="1" dirty="0">
                  <a:ln w="10541" cmpd="sng">
                    <a:noFill/>
                    <a:prstDash val="solid"/>
                  </a:ln>
                  <a:solidFill>
                    <a:schemeClr val="tx1"/>
                  </a:solidFill>
                </a:rPr>
                <a:t>………  </a:t>
              </a:r>
              <a:endParaRPr lang="en-US" dirty="0">
                <a:ln w="10541" cmpd="sng">
                  <a:noFill/>
                  <a:prstDash val="solid"/>
                </a:ln>
                <a:solidFill>
                  <a:schemeClr val="tx1"/>
                </a:solidFill>
              </a:endParaRPr>
            </a:p>
          </p:txBody>
        </p:sp>
        <p:sp>
          <p:nvSpPr>
            <p:cNvPr id="10" name="Oval 9"/>
            <p:cNvSpPr/>
            <p:nvPr/>
          </p:nvSpPr>
          <p:spPr>
            <a:xfrm>
              <a:off x="7371354" y="4805800"/>
              <a:ext cx="1295518" cy="1219096"/>
            </a:xfrm>
            <a:prstGeom prst="ellipse">
              <a:avLst/>
            </a:prstGeom>
            <a:solidFill>
              <a:schemeClr val="tx1"/>
            </a:solidFill>
            <a:ln w="127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pic>
        <p:nvPicPr>
          <p:cNvPr id="36872" name="Picture 2" descr="H:\GMTS\Logo Cambridge\CAMBRIDGE-4.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7475538" y="5381625"/>
            <a:ext cx="990600" cy="904875"/>
          </a:xfrm>
          <a:prstGeom prst="rect">
            <a:avLst/>
          </a:prstGeom>
          <a:noFill/>
          <a:ln w="9525">
            <a:noFill/>
            <a:miter lim="800000"/>
            <a:headEnd/>
            <a:tailEnd/>
          </a:ln>
        </p:spPr>
      </p:pic>
      <p:sp>
        <p:nvSpPr>
          <p:cNvPr id="12" name="Rectangle 14"/>
          <p:cNvSpPr>
            <a:spLocks noChangeArrowheads="1"/>
          </p:cNvSpPr>
          <p:nvPr/>
        </p:nvSpPr>
        <p:spPr bwMode="auto">
          <a:xfrm>
            <a:off x="4578203" y="5818910"/>
            <a:ext cx="2749550" cy="460375"/>
          </a:xfrm>
          <a:prstGeom prst="rect">
            <a:avLst/>
          </a:prstGeom>
          <a:noFill/>
          <a:ln w="9525">
            <a:noFill/>
            <a:miter lim="800000"/>
            <a:headEnd/>
            <a:tailEnd/>
          </a:ln>
        </p:spPr>
        <p:txBody>
          <a:bodyPr wrap="none">
            <a:spAutoFit/>
          </a:bodyPr>
          <a:lstStyle/>
          <a:p>
            <a:r>
              <a:rPr lang="en-US" sz="2400" b="1" dirty="0">
                <a:solidFill>
                  <a:srgbClr val="006600"/>
                </a:solidFill>
                <a:latin typeface="Cambria" pitchFamily="18" charset="0"/>
              </a:rPr>
              <a:t>For Family for Life</a:t>
            </a:r>
            <a:endParaRPr lang="id-ID" dirty="0"/>
          </a:p>
        </p:txBody>
      </p:sp>
      <p:pic>
        <p:nvPicPr>
          <p:cNvPr id="17409" name="Picture 1"/>
          <p:cNvPicPr>
            <a:picLocks noChangeAspect="1" noChangeArrowheads="1"/>
          </p:cNvPicPr>
          <p:nvPr/>
        </p:nvPicPr>
        <p:blipFill>
          <a:blip r:embed="rId3" cstate="print"/>
          <a:srcRect/>
          <a:stretch>
            <a:fillRect/>
          </a:stretch>
        </p:blipFill>
        <p:spPr bwMode="auto">
          <a:xfrm>
            <a:off x="685800" y="2324100"/>
            <a:ext cx="2794000" cy="2095500"/>
          </a:xfrm>
          <a:prstGeom prst="rect">
            <a:avLst/>
          </a:prstGeom>
          <a:noFill/>
          <a:ln w="9525">
            <a:noFill/>
            <a:miter lim="800000"/>
            <a:headEnd/>
            <a:tailEnd/>
          </a:ln>
          <a:effectLst/>
        </p:spPr>
      </p:pic>
    </p:spTree>
  </p:cSld>
  <p:clrMapOvr>
    <a:masterClrMapping/>
  </p:clrMapOvr>
  <p:transition spd="slow" advClick="0" advTm="20000">
    <p:wedge/>
  </p:transition>
  <p:timing>
    <p:tnLst>
      <p:par>
        <p:cTn id="1" dur="indefinite" restart="never" nodeType="tmRoot"/>
      </p:par>
    </p:tnLst>
  </p:timing>
</p:sld>
</file>

<file path=ppt/theme/_rels/theme5.xml.rels><?xml version="1.0" encoding="UTF-8" standalone="yes"?>
<Relationships xmlns="http://schemas.openxmlformats.org/package/2006/relationships"><Relationship Id="rId1" Type="http://schemas.openxmlformats.org/officeDocument/2006/relationships/image" Target="../media/image7.jpeg"/></Relationships>
</file>

<file path=ppt/theme/theme1.xml><?xml version="1.0" encoding="utf-8"?>
<a:theme xmlns:a="http://schemas.openxmlformats.org/drawingml/2006/main" name="Firelight">
  <a:themeElements>
    <a:clrScheme name="Firelight">
      <a:dk1>
        <a:sysClr val="windowText" lastClr="000000"/>
      </a:dk1>
      <a:lt1>
        <a:sysClr val="window" lastClr="FFFFFF"/>
      </a:lt1>
      <a:dk2>
        <a:srgbClr val="9F1C00"/>
      </a:dk2>
      <a:lt2>
        <a:srgbClr val="EEECE1"/>
      </a:lt2>
      <a:accent1>
        <a:srgbClr val="FF881F"/>
      </a:accent1>
      <a:accent2>
        <a:srgbClr val="771C00"/>
      </a:accent2>
      <a:accent3>
        <a:srgbClr val="576A2C"/>
      </a:accent3>
      <a:accent4>
        <a:srgbClr val="A24D00"/>
      </a:accent4>
      <a:accent5>
        <a:srgbClr val="244872"/>
      </a:accent5>
      <a:accent6>
        <a:srgbClr val="5E341C"/>
      </a:accent6>
      <a:hlink>
        <a:srgbClr val="FF912E"/>
      </a:hlink>
      <a:folHlink>
        <a:srgbClr val="B5CB83"/>
      </a:folHlink>
    </a:clrScheme>
    <a:fontScheme name="Firelight">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irelight">
      <a:fillStyleLst>
        <a:solidFill>
          <a:schemeClr val="phClr"/>
        </a:solidFill>
        <a:gradFill rotWithShape="1">
          <a:gsLst>
            <a:gs pos="0">
              <a:schemeClr val="phClr">
                <a:tint val="80000"/>
                <a:satMod val="150000"/>
              </a:schemeClr>
            </a:gs>
            <a:gs pos="100000">
              <a:schemeClr val="phClr">
                <a:tint val="100000"/>
                <a:shade val="80000"/>
                <a:satMod val="150000"/>
              </a:schemeClr>
            </a:gs>
          </a:gsLst>
          <a:lin ang="16200000" scaled="1"/>
        </a:gradFill>
        <a:gradFill rotWithShape="1">
          <a:gsLst>
            <a:gs pos="0">
              <a:schemeClr val="phClr">
                <a:shade val="40000"/>
                <a:satMod val="130000"/>
              </a:schemeClr>
            </a:gs>
            <a:gs pos="80000">
              <a:schemeClr val="phClr">
                <a:shade val="93000"/>
                <a:satMod val="130000"/>
              </a:schemeClr>
            </a:gs>
            <a:gs pos="100000">
              <a:schemeClr val="phClr">
                <a:shade val="94000"/>
                <a:satMod val="135000"/>
              </a:schemeClr>
            </a:gs>
          </a:gsLst>
          <a:path path="circle">
            <a:fillToRect l="25000" t="100000" r="100000" b="100000"/>
          </a:path>
        </a:gradFill>
      </a:fillStyleLst>
      <a:lnStyleLst>
        <a:ln w="12700" cap="flat" cmpd="sng" algn="ctr">
          <a:solidFill>
            <a:schemeClr val="phClr">
              <a:shade val="95000"/>
              <a:satMod val="105000"/>
            </a:schemeClr>
          </a:solidFill>
          <a:prstDash val="solid"/>
        </a:ln>
        <a:ln w="38100" cap="flat" cmpd="sng" algn="ctr">
          <a:solidFill>
            <a:schemeClr val="phClr">
              <a:shade val="95000"/>
              <a:alpha val="90000"/>
            </a:schemeClr>
          </a:solidFill>
          <a:prstDash val="solid"/>
        </a:ln>
        <a:ln w="76200" cap="flat" cmpd="sng" algn="ctr">
          <a:solidFill>
            <a:schemeClr val="phClr">
              <a:shade val="95000"/>
              <a:alpha val="50000"/>
            </a:schemeClr>
          </a:solidFill>
          <a:prstDash val="solid"/>
        </a:ln>
      </a:lnStyleLst>
      <a:effectStyleLst>
        <a:effectStyle>
          <a:effectLst>
            <a:innerShdw blurRad="63500">
              <a:srgbClr val="000000">
                <a:alpha val="60000"/>
              </a:srgbClr>
            </a:innerShdw>
          </a:effectLst>
        </a:effectStyle>
        <a:effectStyle>
          <a:effectLst>
            <a:innerShdw blurRad="63500">
              <a:srgbClr val="000000">
                <a:alpha val="50000"/>
              </a:srgbClr>
            </a:innerShdw>
            <a:outerShdw blurRad="76200" dist="38100" sx="101000" sy="101000" rotWithShape="0">
              <a:srgbClr val="000000">
                <a:alpha val="60000"/>
              </a:srgbClr>
            </a:outerShdw>
          </a:effectLst>
        </a:effectStyle>
        <a:effectStyle>
          <a:effectLst>
            <a:innerShdw blurRad="63500">
              <a:srgbClr val="000000">
                <a:alpha val="50000"/>
              </a:srgbClr>
            </a:innerShdw>
          </a:effectLst>
          <a:scene3d>
            <a:camera prst="orthographicFront">
              <a:rot lat="0" lon="0" rev="0"/>
            </a:camera>
            <a:lightRig rig="balanced" dir="t">
              <a:rot lat="0" lon="0" rev="4200000"/>
            </a:lightRig>
          </a:scene3d>
          <a:sp3d prstMaterial="softmetal">
            <a:bevelT w="63500" h="25400" prst="softRound"/>
          </a:sp3d>
        </a:effectStyle>
      </a:effectStyleLst>
      <a:bgFillStyleLst>
        <a:solidFill>
          <a:schemeClr val="phClr"/>
        </a:solidFill>
        <a:gradFill rotWithShape="1">
          <a:gsLst>
            <a:gs pos="0">
              <a:schemeClr val="accent1">
                <a:shade val="45000"/>
                <a:satMod val="125000"/>
              </a:schemeClr>
            </a:gs>
            <a:gs pos="100000">
              <a:schemeClr val="phClr">
                <a:shade val="55000"/>
                <a:satMod val="125000"/>
              </a:schemeClr>
            </a:gs>
          </a:gsLst>
          <a:lin ang="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eme1">
  <a:themeElements>
    <a:clrScheme name="Firelight">
      <a:dk1>
        <a:sysClr val="windowText" lastClr="000000"/>
      </a:dk1>
      <a:lt1>
        <a:sysClr val="window" lastClr="FFFFFF"/>
      </a:lt1>
      <a:dk2>
        <a:srgbClr val="9F1C00"/>
      </a:dk2>
      <a:lt2>
        <a:srgbClr val="EEECE1"/>
      </a:lt2>
      <a:accent1>
        <a:srgbClr val="FF881F"/>
      </a:accent1>
      <a:accent2>
        <a:srgbClr val="771C00"/>
      </a:accent2>
      <a:accent3>
        <a:srgbClr val="576A2C"/>
      </a:accent3>
      <a:accent4>
        <a:srgbClr val="A24D00"/>
      </a:accent4>
      <a:accent5>
        <a:srgbClr val="244872"/>
      </a:accent5>
      <a:accent6>
        <a:srgbClr val="5E341C"/>
      </a:accent6>
      <a:hlink>
        <a:srgbClr val="FF912E"/>
      </a:hlink>
      <a:folHlink>
        <a:srgbClr val="B5CB83"/>
      </a:folHlink>
    </a:clrScheme>
    <a:fontScheme name="Firelight">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irelight">
      <a:fillStyleLst>
        <a:solidFill>
          <a:schemeClr val="phClr"/>
        </a:solidFill>
        <a:gradFill rotWithShape="1">
          <a:gsLst>
            <a:gs pos="0">
              <a:schemeClr val="phClr">
                <a:tint val="80000"/>
                <a:satMod val="150000"/>
              </a:schemeClr>
            </a:gs>
            <a:gs pos="100000">
              <a:schemeClr val="phClr">
                <a:tint val="100000"/>
                <a:shade val="80000"/>
                <a:satMod val="150000"/>
              </a:schemeClr>
            </a:gs>
          </a:gsLst>
          <a:lin ang="16200000" scaled="1"/>
        </a:gradFill>
        <a:gradFill rotWithShape="1">
          <a:gsLst>
            <a:gs pos="0">
              <a:schemeClr val="phClr">
                <a:shade val="40000"/>
                <a:satMod val="130000"/>
              </a:schemeClr>
            </a:gs>
            <a:gs pos="80000">
              <a:schemeClr val="phClr">
                <a:shade val="93000"/>
                <a:satMod val="130000"/>
              </a:schemeClr>
            </a:gs>
            <a:gs pos="100000">
              <a:schemeClr val="phClr">
                <a:shade val="94000"/>
                <a:satMod val="135000"/>
              </a:schemeClr>
            </a:gs>
          </a:gsLst>
          <a:path path="circle">
            <a:fillToRect l="25000" t="100000" r="100000" b="100000"/>
          </a:path>
        </a:gradFill>
      </a:fillStyleLst>
      <a:lnStyleLst>
        <a:ln w="12700" cap="flat" cmpd="sng" algn="ctr">
          <a:solidFill>
            <a:schemeClr val="phClr">
              <a:shade val="95000"/>
              <a:satMod val="105000"/>
            </a:schemeClr>
          </a:solidFill>
          <a:prstDash val="solid"/>
        </a:ln>
        <a:ln w="38100" cap="flat" cmpd="sng" algn="ctr">
          <a:solidFill>
            <a:schemeClr val="phClr">
              <a:shade val="95000"/>
              <a:alpha val="90000"/>
            </a:schemeClr>
          </a:solidFill>
          <a:prstDash val="solid"/>
        </a:ln>
        <a:ln w="76200" cap="flat" cmpd="sng" algn="ctr">
          <a:solidFill>
            <a:schemeClr val="phClr">
              <a:shade val="95000"/>
              <a:alpha val="50000"/>
            </a:schemeClr>
          </a:solidFill>
          <a:prstDash val="solid"/>
        </a:ln>
      </a:lnStyleLst>
      <a:effectStyleLst>
        <a:effectStyle>
          <a:effectLst>
            <a:innerShdw blurRad="63500">
              <a:srgbClr val="000000">
                <a:alpha val="60000"/>
              </a:srgbClr>
            </a:innerShdw>
          </a:effectLst>
        </a:effectStyle>
        <a:effectStyle>
          <a:effectLst>
            <a:innerShdw blurRad="63500">
              <a:srgbClr val="000000">
                <a:alpha val="50000"/>
              </a:srgbClr>
            </a:innerShdw>
            <a:outerShdw blurRad="76200" dist="38100" sx="101000" sy="101000" rotWithShape="0">
              <a:srgbClr val="000000">
                <a:alpha val="60000"/>
              </a:srgbClr>
            </a:outerShdw>
          </a:effectLst>
        </a:effectStyle>
        <a:effectStyle>
          <a:effectLst>
            <a:innerShdw blurRad="63500">
              <a:srgbClr val="000000">
                <a:alpha val="50000"/>
              </a:srgbClr>
            </a:innerShdw>
          </a:effectLst>
          <a:scene3d>
            <a:camera prst="orthographicFront">
              <a:rot lat="0" lon="0" rev="0"/>
            </a:camera>
            <a:lightRig rig="balanced" dir="t">
              <a:rot lat="0" lon="0" rev="4200000"/>
            </a:lightRig>
          </a:scene3d>
          <a:sp3d prstMaterial="softmetal">
            <a:bevelT w="63500" h="25400" prst="softRound"/>
          </a:sp3d>
        </a:effectStyle>
      </a:effectStyleLst>
      <a:bgFillStyleLst>
        <a:solidFill>
          <a:schemeClr val="phClr"/>
        </a:solidFill>
        <a:gradFill rotWithShape="1">
          <a:gsLst>
            <a:gs pos="0">
              <a:schemeClr val="accent1">
                <a:shade val="45000"/>
                <a:satMod val="125000"/>
              </a:schemeClr>
            </a:gs>
            <a:gs pos="100000">
              <a:schemeClr val="phClr">
                <a:shade val="55000"/>
                <a:satMod val="125000"/>
              </a:schemeClr>
            </a:gs>
          </a:gsLst>
          <a:lin ang="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Firelight">
  <a:themeElements>
    <a:clrScheme name="Firelight">
      <a:dk1>
        <a:sysClr val="windowText" lastClr="000000"/>
      </a:dk1>
      <a:lt1>
        <a:sysClr val="window" lastClr="FFFFFF"/>
      </a:lt1>
      <a:dk2>
        <a:srgbClr val="9F1C00"/>
      </a:dk2>
      <a:lt2>
        <a:srgbClr val="EEECE1"/>
      </a:lt2>
      <a:accent1>
        <a:srgbClr val="FF881F"/>
      </a:accent1>
      <a:accent2>
        <a:srgbClr val="771C00"/>
      </a:accent2>
      <a:accent3>
        <a:srgbClr val="576A2C"/>
      </a:accent3>
      <a:accent4>
        <a:srgbClr val="A24D00"/>
      </a:accent4>
      <a:accent5>
        <a:srgbClr val="244872"/>
      </a:accent5>
      <a:accent6>
        <a:srgbClr val="5E341C"/>
      </a:accent6>
      <a:hlink>
        <a:srgbClr val="FF912E"/>
      </a:hlink>
      <a:folHlink>
        <a:srgbClr val="B5CB83"/>
      </a:folHlink>
    </a:clrScheme>
    <a:fontScheme name="Firelight">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irelight">
      <a:fillStyleLst>
        <a:solidFill>
          <a:schemeClr val="phClr"/>
        </a:solidFill>
        <a:gradFill rotWithShape="1">
          <a:gsLst>
            <a:gs pos="0">
              <a:schemeClr val="phClr">
                <a:tint val="80000"/>
                <a:satMod val="150000"/>
              </a:schemeClr>
            </a:gs>
            <a:gs pos="100000">
              <a:schemeClr val="phClr">
                <a:tint val="100000"/>
                <a:shade val="80000"/>
                <a:satMod val="150000"/>
              </a:schemeClr>
            </a:gs>
          </a:gsLst>
          <a:lin ang="16200000" scaled="1"/>
        </a:gradFill>
        <a:gradFill rotWithShape="1">
          <a:gsLst>
            <a:gs pos="0">
              <a:schemeClr val="phClr">
                <a:shade val="40000"/>
                <a:satMod val="130000"/>
              </a:schemeClr>
            </a:gs>
            <a:gs pos="80000">
              <a:schemeClr val="phClr">
                <a:shade val="93000"/>
                <a:satMod val="130000"/>
              </a:schemeClr>
            </a:gs>
            <a:gs pos="100000">
              <a:schemeClr val="phClr">
                <a:shade val="94000"/>
                <a:satMod val="135000"/>
              </a:schemeClr>
            </a:gs>
          </a:gsLst>
          <a:path path="circle">
            <a:fillToRect l="25000" t="100000" r="100000" b="100000"/>
          </a:path>
        </a:gradFill>
      </a:fillStyleLst>
      <a:lnStyleLst>
        <a:ln w="12700" cap="flat" cmpd="sng" algn="ctr">
          <a:solidFill>
            <a:schemeClr val="phClr">
              <a:shade val="95000"/>
              <a:satMod val="105000"/>
            </a:schemeClr>
          </a:solidFill>
          <a:prstDash val="solid"/>
        </a:ln>
        <a:ln w="38100" cap="flat" cmpd="sng" algn="ctr">
          <a:solidFill>
            <a:schemeClr val="phClr">
              <a:shade val="95000"/>
              <a:alpha val="90000"/>
            </a:schemeClr>
          </a:solidFill>
          <a:prstDash val="solid"/>
        </a:ln>
        <a:ln w="76200" cap="flat" cmpd="sng" algn="ctr">
          <a:solidFill>
            <a:schemeClr val="phClr">
              <a:shade val="95000"/>
              <a:alpha val="50000"/>
            </a:schemeClr>
          </a:solidFill>
          <a:prstDash val="solid"/>
        </a:ln>
      </a:lnStyleLst>
      <a:effectStyleLst>
        <a:effectStyle>
          <a:effectLst>
            <a:innerShdw blurRad="63500">
              <a:srgbClr val="000000">
                <a:alpha val="60000"/>
              </a:srgbClr>
            </a:innerShdw>
          </a:effectLst>
        </a:effectStyle>
        <a:effectStyle>
          <a:effectLst>
            <a:innerShdw blurRad="63500">
              <a:srgbClr val="000000">
                <a:alpha val="50000"/>
              </a:srgbClr>
            </a:innerShdw>
            <a:outerShdw blurRad="76200" dist="38100" sx="101000" sy="101000" rotWithShape="0">
              <a:srgbClr val="000000">
                <a:alpha val="60000"/>
              </a:srgbClr>
            </a:outerShdw>
          </a:effectLst>
        </a:effectStyle>
        <a:effectStyle>
          <a:effectLst>
            <a:innerShdw blurRad="63500">
              <a:srgbClr val="000000">
                <a:alpha val="50000"/>
              </a:srgbClr>
            </a:innerShdw>
          </a:effectLst>
          <a:scene3d>
            <a:camera prst="orthographicFront">
              <a:rot lat="0" lon="0" rev="0"/>
            </a:camera>
            <a:lightRig rig="balanced" dir="t">
              <a:rot lat="0" lon="0" rev="4200000"/>
            </a:lightRig>
          </a:scene3d>
          <a:sp3d prstMaterial="softmetal">
            <a:bevelT w="63500" h="25400" prst="softRound"/>
          </a:sp3d>
        </a:effectStyle>
      </a:effectStyleLst>
      <a:bgFillStyleLst>
        <a:solidFill>
          <a:schemeClr val="phClr"/>
        </a:solidFill>
        <a:gradFill rotWithShape="1">
          <a:gsLst>
            <a:gs pos="0">
              <a:schemeClr val="accent1">
                <a:shade val="45000"/>
                <a:satMod val="125000"/>
              </a:schemeClr>
            </a:gs>
            <a:gs pos="100000">
              <a:schemeClr val="phClr">
                <a:shade val="55000"/>
                <a:satMod val="125000"/>
              </a:schemeClr>
            </a:gs>
          </a:gsLst>
          <a:lin ang="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Firelight">
  <a:themeElements>
    <a:clrScheme name="Firelight">
      <a:dk1>
        <a:sysClr val="windowText" lastClr="000000"/>
      </a:dk1>
      <a:lt1>
        <a:sysClr val="window" lastClr="FFFFFF"/>
      </a:lt1>
      <a:dk2>
        <a:srgbClr val="9F1C00"/>
      </a:dk2>
      <a:lt2>
        <a:srgbClr val="EEECE1"/>
      </a:lt2>
      <a:accent1>
        <a:srgbClr val="FF881F"/>
      </a:accent1>
      <a:accent2>
        <a:srgbClr val="771C00"/>
      </a:accent2>
      <a:accent3>
        <a:srgbClr val="576A2C"/>
      </a:accent3>
      <a:accent4>
        <a:srgbClr val="A24D00"/>
      </a:accent4>
      <a:accent5>
        <a:srgbClr val="244872"/>
      </a:accent5>
      <a:accent6>
        <a:srgbClr val="5E341C"/>
      </a:accent6>
      <a:hlink>
        <a:srgbClr val="FF912E"/>
      </a:hlink>
      <a:folHlink>
        <a:srgbClr val="B5CB83"/>
      </a:folHlink>
    </a:clrScheme>
    <a:fontScheme name="Firelight">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irelight">
      <a:fillStyleLst>
        <a:solidFill>
          <a:schemeClr val="phClr"/>
        </a:solidFill>
        <a:gradFill rotWithShape="1">
          <a:gsLst>
            <a:gs pos="0">
              <a:schemeClr val="phClr">
                <a:tint val="80000"/>
                <a:satMod val="150000"/>
              </a:schemeClr>
            </a:gs>
            <a:gs pos="100000">
              <a:schemeClr val="phClr">
                <a:tint val="100000"/>
                <a:shade val="80000"/>
                <a:satMod val="150000"/>
              </a:schemeClr>
            </a:gs>
          </a:gsLst>
          <a:lin ang="16200000" scaled="1"/>
        </a:gradFill>
        <a:gradFill rotWithShape="1">
          <a:gsLst>
            <a:gs pos="0">
              <a:schemeClr val="phClr">
                <a:shade val="40000"/>
                <a:satMod val="130000"/>
              </a:schemeClr>
            </a:gs>
            <a:gs pos="80000">
              <a:schemeClr val="phClr">
                <a:shade val="93000"/>
                <a:satMod val="130000"/>
              </a:schemeClr>
            </a:gs>
            <a:gs pos="100000">
              <a:schemeClr val="phClr">
                <a:shade val="94000"/>
                <a:satMod val="135000"/>
              </a:schemeClr>
            </a:gs>
          </a:gsLst>
          <a:path path="circle">
            <a:fillToRect l="25000" t="100000" r="100000" b="100000"/>
          </a:path>
        </a:gradFill>
      </a:fillStyleLst>
      <a:lnStyleLst>
        <a:ln w="12700" cap="flat" cmpd="sng" algn="ctr">
          <a:solidFill>
            <a:schemeClr val="phClr">
              <a:shade val="95000"/>
              <a:satMod val="105000"/>
            </a:schemeClr>
          </a:solidFill>
          <a:prstDash val="solid"/>
        </a:ln>
        <a:ln w="38100" cap="flat" cmpd="sng" algn="ctr">
          <a:solidFill>
            <a:schemeClr val="phClr">
              <a:shade val="95000"/>
              <a:alpha val="90000"/>
            </a:schemeClr>
          </a:solidFill>
          <a:prstDash val="solid"/>
        </a:ln>
        <a:ln w="76200" cap="flat" cmpd="sng" algn="ctr">
          <a:solidFill>
            <a:schemeClr val="phClr">
              <a:shade val="95000"/>
              <a:alpha val="50000"/>
            </a:schemeClr>
          </a:solidFill>
          <a:prstDash val="solid"/>
        </a:ln>
      </a:lnStyleLst>
      <a:effectStyleLst>
        <a:effectStyle>
          <a:effectLst>
            <a:innerShdw blurRad="63500">
              <a:srgbClr val="000000">
                <a:alpha val="60000"/>
              </a:srgbClr>
            </a:innerShdw>
          </a:effectLst>
        </a:effectStyle>
        <a:effectStyle>
          <a:effectLst>
            <a:innerShdw blurRad="63500">
              <a:srgbClr val="000000">
                <a:alpha val="50000"/>
              </a:srgbClr>
            </a:innerShdw>
            <a:outerShdw blurRad="76200" dist="38100" sx="101000" sy="101000" rotWithShape="0">
              <a:srgbClr val="000000">
                <a:alpha val="60000"/>
              </a:srgbClr>
            </a:outerShdw>
          </a:effectLst>
        </a:effectStyle>
        <a:effectStyle>
          <a:effectLst>
            <a:innerShdw blurRad="63500">
              <a:srgbClr val="000000">
                <a:alpha val="50000"/>
              </a:srgbClr>
            </a:innerShdw>
          </a:effectLst>
          <a:scene3d>
            <a:camera prst="orthographicFront">
              <a:rot lat="0" lon="0" rev="0"/>
            </a:camera>
            <a:lightRig rig="balanced" dir="t">
              <a:rot lat="0" lon="0" rev="4200000"/>
            </a:lightRig>
          </a:scene3d>
          <a:sp3d prstMaterial="softmetal">
            <a:bevelT w="63500" h="25400" prst="softRound"/>
          </a:sp3d>
        </a:effectStyle>
      </a:effectStyleLst>
      <a:bgFillStyleLst>
        <a:solidFill>
          <a:schemeClr val="phClr"/>
        </a:solidFill>
        <a:gradFill rotWithShape="1">
          <a:gsLst>
            <a:gs pos="0">
              <a:schemeClr val="accent1">
                <a:shade val="45000"/>
                <a:satMod val="125000"/>
              </a:schemeClr>
            </a:gs>
            <a:gs pos="100000">
              <a:schemeClr val="phClr">
                <a:shade val="55000"/>
                <a:satMod val="125000"/>
              </a:schemeClr>
            </a:gs>
          </a:gsLst>
          <a:lin ang="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20198</TotalTime>
  <Words>1018</Words>
  <Application>Microsoft Office PowerPoint</Application>
  <PresentationFormat>On-screen Show (4:3)</PresentationFormat>
  <Paragraphs>209</Paragraphs>
  <Slides>18</Slides>
  <Notes>7</Notes>
  <HiddenSlides>0</HiddenSlides>
  <MMClips>0</MMClips>
  <ScaleCrop>false</ScaleCrop>
  <HeadingPairs>
    <vt:vector size="4" baseType="variant">
      <vt:variant>
        <vt:lpstr>Theme</vt:lpstr>
      </vt:variant>
      <vt:variant>
        <vt:i4>6</vt:i4>
      </vt:variant>
      <vt:variant>
        <vt:lpstr>Slide Titles</vt:lpstr>
      </vt:variant>
      <vt:variant>
        <vt:i4>18</vt:i4>
      </vt:variant>
    </vt:vector>
  </HeadingPairs>
  <TitlesOfParts>
    <vt:vector size="24" baseType="lpstr">
      <vt:lpstr>Firelight</vt:lpstr>
      <vt:lpstr>Theme1</vt:lpstr>
      <vt:lpstr>1_Firelight</vt:lpstr>
      <vt:lpstr>2_Firelight</vt:lpstr>
      <vt:lpstr>Aspect</vt:lpstr>
      <vt:lpstr>Office Theme</vt:lpstr>
      <vt:lpstr>Slide 1</vt:lpstr>
      <vt:lpstr>Slide 2</vt:lpstr>
      <vt:lpstr>Slide 3</vt:lpstr>
      <vt:lpstr>Slide 4</vt:lpstr>
      <vt:lpstr>(20 Maret 2012) Ketentuan Tambahan Parkir MOBIL Resident ,   Oleh karena adanya beberapa PENYIMPANGAN pada Batasan Jumlah Mobil Penghuni yang Parkir di Condominium, Management Mengingatkan kembali akan hal tersebut sbb:  1.   Maximal 2 Mobil yang diizinkan masuk per Unit (200 M²) 2.  Mobil ditempeli STICKER dari Management. 3.  Yang memasukan MOBIL lebih dari 2, dimohon Melapor kepada        Management, Kami kategorikan sebagai kendaraan TITIPAN.      Sekaligus sampaikan Durasi penitipannya. 4.  Kendaraan TITIPAN wajib Parkir di Lantai 4 (P2), Jangan lagi      Parkir di lantai 5 (P3) 5.  Kendaraan TITIPAN adalah Tanggung Jawab Pemilik. 6.  Untuk Alasan Keamanan, Management berhak untuk melarang       kendaraan yang tidak memenuhi syarat untuk MASUK.                              Condominium Management       </vt:lpstr>
      <vt:lpstr>Slide 6</vt:lpstr>
      <vt:lpstr>JADWAL PEMBUANGAN SAMPAH</vt:lpstr>
      <vt:lpstr>ATURAN PARTISIPASI</vt:lpstr>
      <vt:lpstr>Slide 9</vt:lpstr>
      <vt:lpstr>Slide 10</vt:lpstr>
      <vt:lpstr>Slide 11</vt:lpstr>
      <vt:lpstr>Slide 12</vt:lpstr>
      <vt:lpstr>Slide 13</vt:lpstr>
      <vt:lpstr>Slide 14</vt:lpstr>
      <vt:lpstr>Slide 15</vt:lpstr>
      <vt:lpstr>Slide 16</vt:lpstr>
      <vt:lpstr>Slide 17</vt:lpstr>
      <vt:lpstr>Slide 18</vt:lpstr>
    </vt:vector>
  </TitlesOfParts>
  <Company>GAIH</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Teddy</dc:creator>
  <cp:lastModifiedBy>AP4741</cp:lastModifiedBy>
  <cp:revision>962</cp:revision>
  <dcterms:created xsi:type="dcterms:W3CDTF">2010-06-22T14:49:22Z</dcterms:created>
  <dcterms:modified xsi:type="dcterms:W3CDTF">2012-03-31T08:07:18Z</dcterms:modified>
</cp:coreProperties>
</file>